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810" r:id="rId4"/>
  </p:sldMasterIdLst>
  <p:notesMasterIdLst>
    <p:notesMasterId r:id="rId10"/>
  </p:notesMasterIdLst>
  <p:handoutMasterIdLst>
    <p:handoutMasterId r:id="rId11"/>
  </p:handoutMasterIdLst>
  <p:sldIdLst>
    <p:sldId id="1714" r:id="rId5"/>
    <p:sldId id="1716" r:id="rId6"/>
    <p:sldId id="1710" r:id="rId7"/>
    <p:sldId id="1711" r:id="rId8"/>
    <p:sldId id="1712" r:id="rId9"/>
  </p:sldIdLst>
  <p:sldSz cx="9144000" cy="6858000" type="screen4x3"/>
  <p:notesSz cx="7023100" cy="93091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ay 1 - 8/11/2015" id="{9D134488-3BD5-47D3-A8A9-E8186F79138F}">
          <p14:sldIdLst>
            <p14:sldId id="1714"/>
            <p14:sldId id="1716"/>
            <p14:sldId id="1710"/>
            <p14:sldId id="1711"/>
            <p14:sldId id="171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3">
          <p15:clr>
            <a:srgbClr val="A4A3A4"/>
          </p15:clr>
        </p15:guide>
        <p15:guide id="2" pos="221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CC3300"/>
    <a:srgbClr val="82A5D0"/>
    <a:srgbClr val="4F81BD"/>
    <a:srgbClr val="000099"/>
    <a:srgbClr val="003300"/>
    <a:srgbClr val="6699FF"/>
    <a:srgbClr val="B9CDE5"/>
    <a:srgbClr val="CCECFF"/>
    <a:srgbClr val="44DB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57" autoAdjust="0"/>
    <p:restoredTop sz="95232" autoAdjust="0"/>
  </p:normalViewPr>
  <p:slideViewPr>
    <p:cSldViewPr>
      <p:cViewPr varScale="1">
        <p:scale>
          <a:sx n="62" d="100"/>
          <a:sy n="62" d="100"/>
        </p:scale>
        <p:origin x="185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304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30" d="100"/>
        <a:sy n="130" d="100"/>
      </p:scale>
      <p:origin x="0" y="0"/>
    </p:cViewPr>
  </p:sorterViewPr>
  <p:notesViewPr>
    <p:cSldViewPr>
      <p:cViewPr varScale="1">
        <p:scale>
          <a:sx n="83" d="100"/>
          <a:sy n="83" d="100"/>
        </p:scale>
        <p:origin x="-1956" y="-78"/>
      </p:cViewPr>
      <p:guideLst>
        <p:guide orient="horz" pos="2933"/>
        <p:guide pos="221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43649" cy="464839"/>
          </a:xfrm>
          <a:prstGeom prst="rect">
            <a:avLst/>
          </a:prstGeom>
        </p:spPr>
        <p:txBody>
          <a:bodyPr vert="horz" lIns="88276" tIns="44138" rIns="88276" bIns="4413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7928" y="1"/>
            <a:ext cx="3043649" cy="464839"/>
          </a:xfrm>
          <a:prstGeom prst="rect">
            <a:avLst/>
          </a:prstGeom>
        </p:spPr>
        <p:txBody>
          <a:bodyPr vert="horz" lIns="88276" tIns="44138" rIns="88276" bIns="44138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723"/>
            <a:ext cx="3043649" cy="464839"/>
          </a:xfrm>
          <a:prstGeom prst="rect">
            <a:avLst/>
          </a:prstGeom>
        </p:spPr>
        <p:txBody>
          <a:bodyPr vert="horz" lIns="88276" tIns="44138" rIns="88276" bIns="44138" rtlCol="0" anchor="b"/>
          <a:lstStyle>
            <a:lvl1pPr algn="l">
              <a:defRPr sz="1200"/>
            </a:lvl1pPr>
          </a:lstStyle>
          <a:p>
            <a:r>
              <a:rPr lang="en-US"/>
              <a:t>Hoshin Planning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7928" y="8842723"/>
            <a:ext cx="3043649" cy="464839"/>
          </a:xfrm>
          <a:prstGeom prst="rect">
            <a:avLst/>
          </a:prstGeom>
        </p:spPr>
        <p:txBody>
          <a:bodyPr vert="horz" lIns="88276" tIns="44138" rIns="88276" bIns="44138" rtlCol="0" anchor="b"/>
          <a:lstStyle>
            <a:lvl1pPr algn="r">
              <a:defRPr sz="1200"/>
            </a:lvl1pPr>
          </a:lstStyle>
          <a:p>
            <a:fld id="{9122740D-05E1-4505-BC5E-6FD6FA16DC1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301299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0"/>
            <a:ext cx="3043343" cy="465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97" tIns="46650" rIns="93297" bIns="46650" numCol="1" anchor="t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endParaRPr lang="en-US" dirty="0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8131" y="0"/>
            <a:ext cx="3043343" cy="465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97" tIns="46650" rIns="93297" bIns="46650" numCol="1" anchor="t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endParaRPr lang="en-US" dirty="0"/>
          </a:p>
        </p:txBody>
      </p:sp>
      <p:sp>
        <p:nvSpPr>
          <p:cNvPr id="307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4275" y="698500"/>
            <a:ext cx="4654550" cy="34909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2310" y="4421823"/>
            <a:ext cx="5618480" cy="4189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97" tIns="46650" rIns="93297" bIns="466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07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8842030"/>
            <a:ext cx="3043343" cy="465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97" tIns="46650" rIns="93297" bIns="46650" numCol="1" anchor="b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r>
              <a:rPr lang="en-US"/>
              <a:t>Hoshin Planning</a:t>
            </a:r>
            <a:endParaRPr lang="en-US" dirty="0"/>
          </a:p>
        </p:txBody>
      </p:sp>
      <p:sp>
        <p:nvSpPr>
          <p:cNvPr id="307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8131" y="8842030"/>
            <a:ext cx="3043343" cy="465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97" tIns="46650" rIns="93297" bIns="46650" numCol="1" anchor="b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fld id="{F82B64D7-2121-4D2C-8402-1A4920DC9371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0395397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no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3152"/>
            <a:ext cx="8229600" cy="612648"/>
          </a:xfrm>
          <a:prstGeom prst="rect">
            <a:avLst/>
          </a:prstGeom>
        </p:spPr>
        <p:txBody>
          <a:bodyPr anchor="t" anchorCtr="0"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lang="en-US" sz="2800" b="1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45531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141288" y="6400800"/>
            <a:ext cx="1841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en-US" sz="900" dirty="0">
              <a:solidFill>
                <a:schemeClr val="bg2"/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814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</p:sldLayoutIdLst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Verdan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Verdan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Verdan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Verdan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2">
            <a:extLst>
              <a:ext uri="{FF2B5EF4-FFF2-40B4-BE49-F238E27FC236}">
                <a16:creationId xmlns:a16="http://schemas.microsoft.com/office/drawing/2014/main" id="{C5ECCFD1-F3E4-4200-836A-9C8C31B7E2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0" y="0"/>
            <a:ext cx="3657600" cy="563562"/>
          </a:xfrm>
        </p:spPr>
        <p:txBody>
          <a:bodyPr/>
          <a:lstStyle/>
          <a:p>
            <a:r>
              <a:rPr lang="en-US" dirty="0">
                <a:latin typeface="Arial Black" panose="020B0A04020102020204" pitchFamily="34" charset="0"/>
              </a:rPr>
              <a:t>Month ___________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DC9678A-5FE9-4793-9F24-E2AE31E4DCA2}"/>
              </a:ext>
            </a:extLst>
          </p:cNvPr>
          <p:cNvSpPr txBox="1"/>
          <p:nvPr/>
        </p:nvSpPr>
        <p:spPr>
          <a:xfrm>
            <a:off x="685800" y="6019800"/>
            <a:ext cx="2667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No recordable Incidents/Accidents</a:t>
            </a:r>
          </a:p>
          <a:p>
            <a:r>
              <a:rPr lang="en-US" sz="1200" dirty="0"/>
              <a:t>Recordable Incident No Time Lost</a:t>
            </a:r>
          </a:p>
          <a:p>
            <a:r>
              <a:rPr lang="en-US" sz="1200" dirty="0"/>
              <a:t>Recordable Accident With Time Lost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9C75544-CF66-4488-BFA2-CD3AB5EF05E3}"/>
              </a:ext>
            </a:extLst>
          </p:cNvPr>
          <p:cNvSpPr/>
          <p:nvPr/>
        </p:nvSpPr>
        <p:spPr>
          <a:xfrm>
            <a:off x="228600" y="6096000"/>
            <a:ext cx="381000" cy="152400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F4C385D-6363-46D4-8DC6-C087D6CF310A}"/>
              </a:ext>
            </a:extLst>
          </p:cNvPr>
          <p:cNvSpPr/>
          <p:nvPr/>
        </p:nvSpPr>
        <p:spPr>
          <a:xfrm>
            <a:off x="228600" y="6248400"/>
            <a:ext cx="381000" cy="152400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43ADDB3-5CBD-4A65-B4F5-85FAA2C0F73E}"/>
              </a:ext>
            </a:extLst>
          </p:cNvPr>
          <p:cNvSpPr/>
          <p:nvPr/>
        </p:nvSpPr>
        <p:spPr>
          <a:xfrm>
            <a:off x="228600" y="6400800"/>
            <a:ext cx="381000" cy="1524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6D01A19D-F30D-4769-8408-A6C86363C7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0086306"/>
              </p:ext>
            </p:extLst>
          </p:nvPr>
        </p:nvGraphicFramePr>
        <p:xfrm>
          <a:off x="2649195" y="1222051"/>
          <a:ext cx="3956708" cy="458054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52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52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52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652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6524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6524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6524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08949">
                <a:tc>
                  <a:txBody>
                    <a:bodyPr/>
                    <a:lstStyle/>
                    <a:p>
                      <a:pPr algn="ctr"/>
                      <a:endParaRPr lang="en-US" sz="800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800" dirty="0"/>
                        <a:t>1</a:t>
                      </a:r>
                      <a:endParaRPr lang="en-US" sz="800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800" dirty="0"/>
                        <a:t>2</a:t>
                      </a:r>
                      <a:endParaRPr lang="en-US" sz="800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800" dirty="0"/>
                        <a:t>3</a:t>
                      </a:r>
                      <a:endParaRPr lang="en-US" sz="800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8949">
                <a:tc>
                  <a:txBody>
                    <a:bodyPr/>
                    <a:lstStyle/>
                    <a:p>
                      <a:pPr algn="ctr"/>
                      <a:endParaRPr lang="en-US" sz="800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800" dirty="0"/>
                        <a:t>4</a:t>
                      </a:r>
                      <a:endParaRPr lang="en-US" sz="800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800" dirty="0">
                          <a:solidFill>
                            <a:srgbClr val="002060"/>
                          </a:solidFill>
                        </a:rPr>
                        <a:t>5</a:t>
                      </a:r>
                      <a:endParaRPr lang="en-US" sz="800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800" dirty="0"/>
                        <a:t>6</a:t>
                      </a:r>
                      <a:endParaRPr lang="en-US" sz="800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800" dirty="0"/>
                        <a:t>7</a:t>
                      </a:r>
                      <a:endParaRPr lang="en-US" sz="800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8949">
                <a:tc>
                  <a:txBody>
                    <a:bodyPr/>
                    <a:lstStyle/>
                    <a:p>
                      <a:pPr algn="ctr"/>
                      <a:r>
                        <a:rPr lang="en-CA" sz="800" dirty="0"/>
                        <a:t>8</a:t>
                      </a:r>
                      <a:endParaRPr lang="en-US" sz="800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800" dirty="0"/>
                        <a:t>9</a:t>
                      </a:r>
                      <a:endParaRPr lang="en-US" sz="800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8949">
                <a:tc>
                  <a:txBody>
                    <a:bodyPr/>
                    <a:lstStyle/>
                    <a:p>
                      <a:pPr algn="ctr"/>
                      <a:endParaRPr lang="en-US" sz="800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800" dirty="0"/>
                        <a:t>10</a:t>
                      </a:r>
                      <a:endParaRPr lang="en-US" sz="800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800" dirty="0"/>
                        <a:t>11</a:t>
                      </a:r>
                      <a:endParaRPr lang="en-US" sz="800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800" dirty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en-US" sz="800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8949">
                <a:tc>
                  <a:txBody>
                    <a:bodyPr/>
                    <a:lstStyle/>
                    <a:p>
                      <a:pPr algn="ctr"/>
                      <a:endParaRPr lang="en-US" sz="800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800" dirty="0"/>
                        <a:t>13</a:t>
                      </a:r>
                      <a:endParaRPr lang="en-US" sz="800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800" dirty="0"/>
                        <a:t>14</a:t>
                      </a:r>
                      <a:endParaRPr lang="en-US" sz="800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800" dirty="0"/>
                        <a:t>15</a:t>
                      </a:r>
                      <a:endParaRPr lang="en-US" sz="800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800" dirty="0"/>
                        <a:t>16</a:t>
                      </a:r>
                      <a:endParaRPr lang="en-US" sz="800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8949">
                <a:tc>
                  <a:txBody>
                    <a:bodyPr/>
                    <a:lstStyle/>
                    <a:p>
                      <a:pPr algn="ctr"/>
                      <a:endParaRPr lang="en-US" sz="800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800" dirty="0"/>
                        <a:t>17</a:t>
                      </a:r>
                      <a:endParaRPr lang="en-US" sz="800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800" dirty="0"/>
                        <a:t>18</a:t>
                      </a:r>
                      <a:endParaRPr lang="en-US" sz="800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800" dirty="0">
                          <a:solidFill>
                            <a:srgbClr val="002060"/>
                          </a:solidFill>
                        </a:rPr>
                        <a:t>19</a:t>
                      </a:r>
                      <a:endParaRPr lang="en-US" sz="800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8949">
                <a:tc>
                  <a:txBody>
                    <a:bodyPr/>
                    <a:lstStyle/>
                    <a:p>
                      <a:pPr algn="ctr"/>
                      <a:r>
                        <a:rPr lang="en-CA" sz="800" dirty="0">
                          <a:solidFill>
                            <a:srgbClr val="002060"/>
                          </a:solidFill>
                        </a:rPr>
                        <a:t>20</a:t>
                      </a:r>
                      <a:endParaRPr lang="en-US" sz="800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800" dirty="0"/>
                        <a:t>21</a:t>
                      </a:r>
                      <a:endParaRPr lang="en-US" sz="800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800" dirty="0"/>
                        <a:t>22</a:t>
                      </a:r>
                      <a:endParaRPr lang="en-US" sz="800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800" dirty="0">
                          <a:solidFill>
                            <a:srgbClr val="002060"/>
                          </a:solidFill>
                        </a:rPr>
                        <a:t>23</a:t>
                      </a:r>
                      <a:endParaRPr lang="en-US" sz="800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8949">
                <a:tc>
                  <a:txBody>
                    <a:bodyPr/>
                    <a:lstStyle/>
                    <a:p>
                      <a:pPr algn="ctr"/>
                      <a:endParaRPr lang="en-US" sz="800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800" dirty="0"/>
                        <a:t>24</a:t>
                      </a:r>
                      <a:endParaRPr lang="en-US" sz="800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800" dirty="0"/>
                        <a:t>25</a:t>
                      </a:r>
                      <a:endParaRPr lang="en-US" sz="800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800" dirty="0"/>
                        <a:t>26</a:t>
                      </a:r>
                      <a:endParaRPr lang="en-US" sz="800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800" dirty="0"/>
                        <a:t>27</a:t>
                      </a:r>
                      <a:endParaRPr lang="en-US" sz="800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800" dirty="0">
                          <a:solidFill>
                            <a:srgbClr val="002060"/>
                          </a:solidFill>
                        </a:rPr>
                        <a:t>28</a:t>
                      </a:r>
                      <a:endParaRPr lang="en-US" sz="800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08949">
                <a:tc>
                  <a:txBody>
                    <a:bodyPr/>
                    <a:lstStyle/>
                    <a:p>
                      <a:pPr algn="ctr"/>
                      <a:endParaRPr lang="en-US" sz="800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800" dirty="0">
                          <a:solidFill>
                            <a:srgbClr val="002060"/>
                          </a:solidFill>
                        </a:rPr>
                        <a:t>29</a:t>
                      </a:r>
                      <a:endParaRPr lang="en-US" sz="800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800" dirty="0">
                          <a:solidFill>
                            <a:srgbClr val="002060"/>
                          </a:solidFill>
                        </a:rPr>
                        <a:t>30</a:t>
                      </a:r>
                      <a:endParaRPr lang="en-US" sz="800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800" dirty="0">
                          <a:solidFill>
                            <a:srgbClr val="002060"/>
                          </a:solidFill>
                        </a:rPr>
                        <a:t>31</a:t>
                      </a:r>
                      <a:endParaRPr lang="en-US" sz="800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2" name="Rectangle 11">
            <a:extLst>
              <a:ext uri="{FF2B5EF4-FFF2-40B4-BE49-F238E27FC236}">
                <a16:creationId xmlns:a16="http://schemas.microsoft.com/office/drawing/2014/main" id="{AE914F2B-0B61-4FE1-AD39-52563F244F61}"/>
              </a:ext>
            </a:extLst>
          </p:cNvPr>
          <p:cNvSpPr/>
          <p:nvPr/>
        </p:nvSpPr>
        <p:spPr>
          <a:xfrm rot="16432629">
            <a:off x="1823266" y="2266334"/>
            <a:ext cx="1153791" cy="5645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5278E433-DBC3-4054-AA17-C11A197AB67A}"/>
              </a:ext>
            </a:extLst>
          </p:cNvPr>
          <p:cNvSpPr/>
          <p:nvPr/>
        </p:nvSpPr>
        <p:spPr>
          <a:xfrm rot="18783450">
            <a:off x="1766067" y="1120510"/>
            <a:ext cx="1790551" cy="735832"/>
          </a:xfrm>
          <a:prstGeom prst="triangle">
            <a:avLst>
              <a:gd name="adj" fmla="val 58106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9858CA19-867D-4564-BEC0-30192758C82D}"/>
              </a:ext>
            </a:extLst>
          </p:cNvPr>
          <p:cNvSpPr/>
          <p:nvPr/>
        </p:nvSpPr>
        <p:spPr>
          <a:xfrm rot="20669264">
            <a:off x="2913088" y="659749"/>
            <a:ext cx="1111736" cy="664123"/>
          </a:xfrm>
          <a:prstGeom prst="triangle">
            <a:avLst>
              <a:gd name="adj" fmla="val 44919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D5644E3-0E3C-4674-9405-68DFAD894166}"/>
              </a:ext>
            </a:extLst>
          </p:cNvPr>
          <p:cNvSpPr/>
          <p:nvPr/>
        </p:nvSpPr>
        <p:spPr>
          <a:xfrm rot="15331757">
            <a:off x="1945745" y="2962465"/>
            <a:ext cx="1153791" cy="5645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98DDB42-B8CC-478A-BC64-62E08CCA8984}"/>
              </a:ext>
            </a:extLst>
          </p:cNvPr>
          <p:cNvSpPr/>
          <p:nvPr/>
        </p:nvSpPr>
        <p:spPr>
          <a:xfrm rot="13145706">
            <a:off x="2278862" y="3278263"/>
            <a:ext cx="1149719" cy="5645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504E429-8B71-4925-963D-23562174E7F7}"/>
              </a:ext>
            </a:extLst>
          </p:cNvPr>
          <p:cNvSpPr/>
          <p:nvPr/>
        </p:nvSpPr>
        <p:spPr>
          <a:xfrm rot="18391164">
            <a:off x="2013384" y="1359440"/>
            <a:ext cx="1291703" cy="5645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803B43E-D526-4FA2-B067-83B113221E8A}"/>
              </a:ext>
            </a:extLst>
          </p:cNvPr>
          <p:cNvSpPr/>
          <p:nvPr/>
        </p:nvSpPr>
        <p:spPr>
          <a:xfrm rot="19428936">
            <a:off x="2174330" y="1161462"/>
            <a:ext cx="1291703" cy="5645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E6C0E48-D828-4A2F-893A-0F768D338C7B}"/>
              </a:ext>
            </a:extLst>
          </p:cNvPr>
          <p:cNvSpPr/>
          <p:nvPr/>
        </p:nvSpPr>
        <p:spPr>
          <a:xfrm rot="840000">
            <a:off x="5147613" y="811800"/>
            <a:ext cx="1080000" cy="5105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9B2E8DE-8B39-46DA-8AB0-64A7410EA6F7}"/>
              </a:ext>
            </a:extLst>
          </p:cNvPr>
          <p:cNvSpPr/>
          <p:nvPr/>
        </p:nvSpPr>
        <p:spPr>
          <a:xfrm rot="2367891">
            <a:off x="5603493" y="829618"/>
            <a:ext cx="1152410" cy="7567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8741A74-4C7D-4E43-801C-31AEC419DA3A}"/>
              </a:ext>
            </a:extLst>
          </p:cNvPr>
          <p:cNvSpPr/>
          <p:nvPr/>
        </p:nvSpPr>
        <p:spPr>
          <a:xfrm rot="4560000">
            <a:off x="6236314" y="1649877"/>
            <a:ext cx="1025803" cy="7567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02E2896-C058-4E72-8699-617356D1DFAB}"/>
              </a:ext>
            </a:extLst>
          </p:cNvPr>
          <p:cNvSpPr/>
          <p:nvPr/>
        </p:nvSpPr>
        <p:spPr>
          <a:xfrm rot="21205425">
            <a:off x="5882584" y="2556314"/>
            <a:ext cx="1152410" cy="33214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282FC87-F912-4279-8380-A6D084985F34}"/>
              </a:ext>
            </a:extLst>
          </p:cNvPr>
          <p:cNvSpPr/>
          <p:nvPr/>
        </p:nvSpPr>
        <p:spPr>
          <a:xfrm rot="3386982">
            <a:off x="6077842" y="3015676"/>
            <a:ext cx="1152410" cy="6588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9C22928-F891-48E4-AA5C-E43B37056A10}"/>
              </a:ext>
            </a:extLst>
          </p:cNvPr>
          <p:cNvSpPr/>
          <p:nvPr/>
        </p:nvSpPr>
        <p:spPr>
          <a:xfrm rot="4415751">
            <a:off x="6289345" y="3302511"/>
            <a:ext cx="1073640" cy="6588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387FEBE-C5B2-4517-BD4B-4F8D565BA78B}"/>
              </a:ext>
            </a:extLst>
          </p:cNvPr>
          <p:cNvSpPr/>
          <p:nvPr/>
        </p:nvSpPr>
        <p:spPr>
          <a:xfrm rot="21408667">
            <a:off x="5346290" y="2603456"/>
            <a:ext cx="1242312" cy="2444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55C20C6-D32C-464F-9E1B-5AC477AE19D2}"/>
              </a:ext>
            </a:extLst>
          </p:cNvPr>
          <p:cNvSpPr/>
          <p:nvPr/>
        </p:nvSpPr>
        <p:spPr>
          <a:xfrm rot="2200328">
            <a:off x="5572066" y="2975527"/>
            <a:ext cx="1152410" cy="2673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8CE64F4-C876-4760-9C74-E177534BD56B}"/>
              </a:ext>
            </a:extLst>
          </p:cNvPr>
          <p:cNvSpPr/>
          <p:nvPr/>
        </p:nvSpPr>
        <p:spPr>
          <a:xfrm>
            <a:off x="5025134" y="2659332"/>
            <a:ext cx="1152410" cy="1103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3809A86-4BC9-47DB-897E-2F79C50CCD60}"/>
              </a:ext>
            </a:extLst>
          </p:cNvPr>
          <p:cNvSpPr/>
          <p:nvPr/>
        </p:nvSpPr>
        <p:spPr>
          <a:xfrm>
            <a:off x="4226982" y="2230452"/>
            <a:ext cx="689596" cy="2975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CA7DC845-F966-4D09-A7C3-AD864EE5D73C}"/>
              </a:ext>
            </a:extLst>
          </p:cNvPr>
          <p:cNvSpPr/>
          <p:nvPr/>
        </p:nvSpPr>
        <p:spPr>
          <a:xfrm rot="684819">
            <a:off x="4013145" y="2075571"/>
            <a:ext cx="1029081" cy="61581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A52461E4-5A85-408C-81B8-BA55E3D793E3}"/>
              </a:ext>
            </a:extLst>
          </p:cNvPr>
          <p:cNvSpPr/>
          <p:nvPr/>
        </p:nvSpPr>
        <p:spPr>
          <a:xfrm rot="384886">
            <a:off x="2914312" y="3670648"/>
            <a:ext cx="1002181" cy="320877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7AE32E38-ED51-4718-B6F9-156A7F5AF2A7}"/>
              </a:ext>
            </a:extLst>
          </p:cNvPr>
          <p:cNvSpPr/>
          <p:nvPr/>
        </p:nvSpPr>
        <p:spPr>
          <a:xfrm>
            <a:off x="2131091" y="3529969"/>
            <a:ext cx="1002181" cy="556777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FCCACDF4-A683-4B8A-B249-744294196CBB}"/>
              </a:ext>
            </a:extLst>
          </p:cNvPr>
          <p:cNvSpPr/>
          <p:nvPr/>
        </p:nvSpPr>
        <p:spPr>
          <a:xfrm rot="1867899">
            <a:off x="4163980" y="2299480"/>
            <a:ext cx="1029081" cy="36019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2B72247-BD72-4AC1-B7D4-B4E229C70D6E}"/>
              </a:ext>
            </a:extLst>
          </p:cNvPr>
          <p:cNvSpPr/>
          <p:nvPr/>
        </p:nvSpPr>
        <p:spPr>
          <a:xfrm rot="21362230">
            <a:off x="2351257" y="3909651"/>
            <a:ext cx="1554555" cy="27383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8F1C89EC-7CAC-4E05-980D-4166A2D52B05}"/>
              </a:ext>
            </a:extLst>
          </p:cNvPr>
          <p:cNvSpPr/>
          <p:nvPr/>
        </p:nvSpPr>
        <p:spPr>
          <a:xfrm rot="2950766">
            <a:off x="3782176" y="4018325"/>
            <a:ext cx="1066170" cy="638391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712E1E86-FB42-4BE5-AEF4-4E3ADAFB9656}"/>
              </a:ext>
            </a:extLst>
          </p:cNvPr>
          <p:cNvSpPr/>
          <p:nvPr/>
        </p:nvSpPr>
        <p:spPr>
          <a:xfrm rot="1028778">
            <a:off x="4193278" y="4041211"/>
            <a:ext cx="1025319" cy="60555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8D4CFAAB-B00A-45CF-B959-3563062E641E}"/>
              </a:ext>
            </a:extLst>
          </p:cNvPr>
          <p:cNvSpPr/>
          <p:nvPr/>
        </p:nvSpPr>
        <p:spPr>
          <a:xfrm rot="982883">
            <a:off x="3570052" y="3860319"/>
            <a:ext cx="1011437" cy="3097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37B9BBC6-80B7-472E-AEB6-7563714CB6AC}"/>
              </a:ext>
            </a:extLst>
          </p:cNvPr>
          <p:cNvSpPr/>
          <p:nvPr/>
        </p:nvSpPr>
        <p:spPr>
          <a:xfrm rot="3638021">
            <a:off x="2014711" y="5120579"/>
            <a:ext cx="1277194" cy="5645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2933FBE8-AF9D-49F3-B884-D0E1BBB36857}"/>
              </a:ext>
            </a:extLst>
          </p:cNvPr>
          <p:cNvSpPr/>
          <p:nvPr/>
        </p:nvSpPr>
        <p:spPr>
          <a:xfrm rot="1049694">
            <a:off x="2825139" y="5674628"/>
            <a:ext cx="1277194" cy="5645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DD15D511-ACB1-464D-A7E6-1DEC8D22D93E}"/>
              </a:ext>
            </a:extLst>
          </p:cNvPr>
          <p:cNvSpPr/>
          <p:nvPr/>
        </p:nvSpPr>
        <p:spPr>
          <a:xfrm rot="1861733">
            <a:off x="2186692" y="5333985"/>
            <a:ext cx="1277194" cy="5645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F7D7ADF3-F75F-42DC-924F-999952B58B52}"/>
              </a:ext>
            </a:extLst>
          </p:cNvPr>
          <p:cNvSpPr/>
          <p:nvPr/>
        </p:nvSpPr>
        <p:spPr>
          <a:xfrm rot="604558">
            <a:off x="3367823" y="5780540"/>
            <a:ext cx="1011437" cy="2549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8C485E73-4A9E-4EB4-9F5C-47B81F8EDD42}"/>
              </a:ext>
            </a:extLst>
          </p:cNvPr>
          <p:cNvSpPr/>
          <p:nvPr/>
        </p:nvSpPr>
        <p:spPr>
          <a:xfrm>
            <a:off x="4094825" y="5844490"/>
            <a:ext cx="1011437" cy="2549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EE5844BE-69C1-438E-89F5-3E380E4CC636}"/>
              </a:ext>
            </a:extLst>
          </p:cNvPr>
          <p:cNvSpPr/>
          <p:nvPr/>
        </p:nvSpPr>
        <p:spPr>
          <a:xfrm rot="18617560">
            <a:off x="5916859" y="5076763"/>
            <a:ext cx="1276460" cy="7719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20ECA4DF-F302-4228-8664-346482DDE39F}"/>
              </a:ext>
            </a:extLst>
          </p:cNvPr>
          <p:cNvSpPr/>
          <p:nvPr/>
        </p:nvSpPr>
        <p:spPr>
          <a:xfrm rot="17142802">
            <a:off x="6119916" y="4825688"/>
            <a:ext cx="1276460" cy="6275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22A4CC7F-D7F4-4687-8545-BBF4DFB9D20F}"/>
              </a:ext>
            </a:extLst>
          </p:cNvPr>
          <p:cNvSpPr/>
          <p:nvPr/>
        </p:nvSpPr>
        <p:spPr>
          <a:xfrm rot="20068478">
            <a:off x="5491111" y="5444962"/>
            <a:ext cx="1276460" cy="36111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8063E60F-C40C-4EB1-88E8-F0AB6B560253}"/>
              </a:ext>
            </a:extLst>
          </p:cNvPr>
          <p:cNvSpPr/>
          <p:nvPr/>
        </p:nvSpPr>
        <p:spPr>
          <a:xfrm rot="20910285">
            <a:off x="4823273" y="5732375"/>
            <a:ext cx="1276460" cy="36111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5A2021C3-5623-4B98-A38A-D6BD67BA3561}"/>
              </a:ext>
            </a:extLst>
          </p:cNvPr>
          <p:cNvSpPr/>
          <p:nvPr/>
        </p:nvSpPr>
        <p:spPr>
          <a:xfrm rot="19525950">
            <a:off x="5792267" y="5406460"/>
            <a:ext cx="733337" cy="36111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2FE8DF6E-A7F4-47D0-B3B7-2E639D4E1E18}"/>
              </a:ext>
            </a:extLst>
          </p:cNvPr>
          <p:cNvSpPr/>
          <p:nvPr/>
        </p:nvSpPr>
        <p:spPr>
          <a:xfrm rot="4800000">
            <a:off x="6476058" y="3708042"/>
            <a:ext cx="612573" cy="40878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D42F0842-233A-4458-B154-F0B4D163CD9E}"/>
              </a:ext>
            </a:extLst>
          </p:cNvPr>
          <p:cNvSpPr/>
          <p:nvPr/>
        </p:nvSpPr>
        <p:spPr>
          <a:xfrm rot="6237800">
            <a:off x="6483176" y="4390282"/>
            <a:ext cx="612573" cy="40878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9850C714-0B9A-4F23-A293-3D0D0B9E2AAB}"/>
              </a:ext>
            </a:extLst>
          </p:cNvPr>
          <p:cNvSpPr/>
          <p:nvPr/>
        </p:nvSpPr>
        <p:spPr>
          <a:xfrm rot="1294436">
            <a:off x="5228460" y="2710765"/>
            <a:ext cx="961642" cy="31709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7FBD4221-3A0E-42C4-8CB5-028E45B91A3D}"/>
              </a:ext>
            </a:extLst>
          </p:cNvPr>
          <p:cNvSpPr/>
          <p:nvPr/>
        </p:nvSpPr>
        <p:spPr>
          <a:xfrm rot="3240000">
            <a:off x="5953472" y="1385209"/>
            <a:ext cx="720734" cy="3954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640A5EA4-3BE7-4B39-9B98-7FF659C95056}"/>
              </a:ext>
            </a:extLst>
          </p:cNvPr>
          <p:cNvSpPr/>
          <p:nvPr/>
        </p:nvSpPr>
        <p:spPr>
          <a:xfrm rot="1620000">
            <a:off x="4021935" y="4076409"/>
            <a:ext cx="822960" cy="757562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AC2E3FFD-3C21-48B1-995C-33F9851D6BAC}"/>
              </a:ext>
            </a:extLst>
          </p:cNvPr>
          <p:cNvSpPr/>
          <p:nvPr/>
        </p:nvSpPr>
        <p:spPr>
          <a:xfrm rot="2358815">
            <a:off x="4466240" y="4231116"/>
            <a:ext cx="654681" cy="602814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6D841442-3722-4041-9BBC-8D1FD7E223C2}"/>
              </a:ext>
            </a:extLst>
          </p:cNvPr>
          <p:cNvSpPr txBox="1">
            <a:spLocks/>
          </p:cNvSpPr>
          <p:nvPr/>
        </p:nvSpPr>
        <p:spPr>
          <a:xfrm>
            <a:off x="2249424" y="-125924"/>
            <a:ext cx="6858000" cy="5411156"/>
          </a:xfrm>
          <a:prstGeom prst="rect">
            <a:avLst/>
          </a:prstGeom>
          <a:noFill/>
        </p:spPr>
        <p:txBody>
          <a:bodyPr anchor="t" anchorCtr="0">
            <a:no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lang="en-US" sz="2800" b="1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Verdana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Verdana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Verdana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Verdana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Verdana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Verdana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Verdana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r>
              <a:rPr lang="en-CA" sz="48750" kern="0" dirty="0">
                <a:ln w="76200">
                  <a:solidFill>
                    <a:schemeClr val="tx1"/>
                  </a:solidFill>
                  <a:prstDash val="solid"/>
                </a:ln>
                <a:noFill/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 Black" panose="020B0A04020102020204" pitchFamily="34" charset="0"/>
              </a:rPr>
              <a:t>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4711AE2-ECCA-4563-8D4D-69A357479D05}"/>
              </a:ext>
            </a:extLst>
          </p:cNvPr>
          <p:cNvSpPr txBox="1"/>
          <p:nvPr/>
        </p:nvSpPr>
        <p:spPr>
          <a:xfrm>
            <a:off x="6061039" y="5424140"/>
            <a:ext cx="1081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afety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F337A42-823C-35DA-6A38-7ED6C6388005}"/>
              </a:ext>
            </a:extLst>
          </p:cNvPr>
          <p:cNvSpPr/>
          <p:nvPr/>
        </p:nvSpPr>
        <p:spPr>
          <a:xfrm>
            <a:off x="36576" y="39469"/>
            <a:ext cx="1639824" cy="6463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CD0CBB2-218D-B963-302D-618C86C770B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3" t="30075" r="3387" b="29285"/>
          <a:stretch>
            <a:fillRect/>
          </a:stretch>
        </p:blipFill>
        <p:spPr>
          <a:xfrm>
            <a:off x="62693" y="76830"/>
            <a:ext cx="3065841" cy="443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625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7A1C1421-6C30-419C-AFEF-83047A9CA2F6}"/>
              </a:ext>
            </a:extLst>
          </p:cNvPr>
          <p:cNvSpPr/>
          <p:nvPr/>
        </p:nvSpPr>
        <p:spPr>
          <a:xfrm>
            <a:off x="228600" y="6096000"/>
            <a:ext cx="381000" cy="152400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207EB30-8524-4668-ACE8-1AABA7430EED}"/>
              </a:ext>
            </a:extLst>
          </p:cNvPr>
          <p:cNvSpPr/>
          <p:nvPr/>
        </p:nvSpPr>
        <p:spPr>
          <a:xfrm>
            <a:off x="228600" y="6248400"/>
            <a:ext cx="381000" cy="152400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47F6998-2E35-4997-8A04-B96486121A90}"/>
              </a:ext>
            </a:extLst>
          </p:cNvPr>
          <p:cNvSpPr/>
          <p:nvPr/>
        </p:nvSpPr>
        <p:spPr>
          <a:xfrm>
            <a:off x="228600" y="6400800"/>
            <a:ext cx="381000" cy="1524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479859A5-ABFE-4009-AE57-73D175A495F8}"/>
              </a:ext>
            </a:extLst>
          </p:cNvPr>
          <p:cNvSpPr txBox="1">
            <a:spLocks/>
          </p:cNvSpPr>
          <p:nvPr/>
        </p:nvSpPr>
        <p:spPr>
          <a:xfrm>
            <a:off x="5486400" y="0"/>
            <a:ext cx="3657600" cy="563562"/>
          </a:xfrm>
          <a:prstGeom prst="rect">
            <a:avLst/>
          </a:prstGeom>
        </p:spPr>
        <p:txBody>
          <a:bodyPr anchor="t" anchorCtr="0"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lang="en-US" sz="2800" b="1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Verdana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Verdana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Verdana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Verdana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Verdana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Verdana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Verdana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r>
              <a:rPr lang="en-US" kern="0" dirty="0">
                <a:latin typeface="Arial Black" panose="020B0A04020102020204" pitchFamily="34" charset="0"/>
              </a:rPr>
              <a:t>Month ___________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F2E1AD5-2572-44D9-84EA-E3B6A26E1AF0}"/>
              </a:ext>
            </a:extLst>
          </p:cNvPr>
          <p:cNvSpPr txBox="1"/>
          <p:nvPr/>
        </p:nvSpPr>
        <p:spPr>
          <a:xfrm>
            <a:off x="685800" y="6019800"/>
            <a:ext cx="2667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&gt;95%</a:t>
            </a:r>
          </a:p>
          <a:p>
            <a:r>
              <a:rPr lang="en-US" sz="1200" dirty="0"/>
              <a:t>  90% - 95%</a:t>
            </a:r>
          </a:p>
          <a:p>
            <a:r>
              <a:rPr lang="en-US" sz="1200" dirty="0"/>
              <a:t>&lt;90%</a:t>
            </a:r>
          </a:p>
        </p:txBody>
      </p:sp>
      <p:graphicFrame>
        <p:nvGraphicFramePr>
          <p:cNvPr id="100" name="Table 99">
            <a:extLst>
              <a:ext uri="{FF2B5EF4-FFF2-40B4-BE49-F238E27FC236}">
                <a16:creationId xmlns:a16="http://schemas.microsoft.com/office/drawing/2014/main" id="{ED5EDB92-2B29-4851-A550-147CF6B2F4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0408377"/>
              </p:ext>
            </p:extLst>
          </p:nvPr>
        </p:nvGraphicFramePr>
        <p:xfrm>
          <a:off x="1782222" y="948345"/>
          <a:ext cx="4643793" cy="458772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159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59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59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597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1597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1597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1597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1597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1597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76462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US" sz="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en-US" sz="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en-US" sz="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en-US" sz="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en-US" sz="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462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endParaRPr lang="en-US" sz="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endParaRPr lang="en-US" sz="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tc rowSpan="4"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tc rowSpan="4"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rowSpan="4"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endParaRPr lang="en-US" sz="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endParaRPr lang="en-US" sz="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T w="127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462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endParaRPr lang="en-US" sz="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  <a:endParaRPr lang="en-US" sz="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  <a:endParaRPr lang="en-US" sz="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tc gridSpan="3"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hMerge="1"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hMerge="1"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  <a:endParaRPr lang="en-US" sz="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  <a:endParaRPr lang="en-US" sz="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  <a:endParaRPr lang="en-US" sz="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462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  <a:endParaRPr lang="en-US" sz="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  <a:endParaRPr lang="en-US" sz="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  <a:endParaRPr lang="en-US" sz="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tc gridSpan="3"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hMerge="1"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hMerge="1"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  <a:endParaRPr lang="en-US" sz="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  <a:endParaRPr lang="en-US" sz="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  <a:endParaRPr lang="en-US" sz="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6462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  <a:endParaRPr lang="en-US" sz="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  <a:endParaRPr lang="en-US" sz="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tc gridSpan="3"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hMerge="1"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hMerge="1"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  <a:endParaRPr lang="en-US" sz="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  <a:endParaRPr lang="en-US" sz="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6462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  <a:endParaRPr lang="en-US" sz="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  <a:endParaRPr lang="en-US" sz="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  <a:endParaRPr lang="en-US" sz="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  <a:endParaRPr lang="en-US" sz="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  <a:endParaRPr lang="en-US" sz="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  <a:endParaRPr lang="en-US" sz="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01" name="Rectangle 100">
            <a:extLst>
              <a:ext uri="{FF2B5EF4-FFF2-40B4-BE49-F238E27FC236}">
                <a16:creationId xmlns:a16="http://schemas.microsoft.com/office/drawing/2014/main" id="{1EF1451F-A3D0-4349-949C-4C40B9FE6955}"/>
              </a:ext>
            </a:extLst>
          </p:cNvPr>
          <p:cNvSpPr/>
          <p:nvPr/>
        </p:nvSpPr>
        <p:spPr>
          <a:xfrm rot="20711334">
            <a:off x="3012406" y="751672"/>
            <a:ext cx="527521" cy="2358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AEABC780-89A5-4BF8-B8B1-8000152292B7}"/>
              </a:ext>
            </a:extLst>
          </p:cNvPr>
          <p:cNvSpPr/>
          <p:nvPr/>
        </p:nvSpPr>
        <p:spPr>
          <a:xfrm rot="1655880">
            <a:off x="5206694" y="924481"/>
            <a:ext cx="418551" cy="2405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2199019F-2DB9-4460-8FD7-899310B40716}"/>
              </a:ext>
            </a:extLst>
          </p:cNvPr>
          <p:cNvSpPr/>
          <p:nvPr/>
        </p:nvSpPr>
        <p:spPr>
          <a:xfrm rot="1704883">
            <a:off x="4464733" y="557832"/>
            <a:ext cx="418551" cy="1762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3CA284C1-524A-43A9-9F10-D7437B75DB5E}"/>
              </a:ext>
            </a:extLst>
          </p:cNvPr>
          <p:cNvSpPr/>
          <p:nvPr/>
        </p:nvSpPr>
        <p:spPr>
          <a:xfrm rot="780000">
            <a:off x="4578268" y="730507"/>
            <a:ext cx="593303" cy="2405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328D9117-FC9B-4115-B080-A6568070A58C}"/>
              </a:ext>
            </a:extLst>
          </p:cNvPr>
          <p:cNvSpPr/>
          <p:nvPr/>
        </p:nvSpPr>
        <p:spPr>
          <a:xfrm rot="20224732">
            <a:off x="2669893" y="898008"/>
            <a:ext cx="418551" cy="2405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331909B2-2391-444C-996F-7D3D864F455C}"/>
              </a:ext>
            </a:extLst>
          </p:cNvPr>
          <p:cNvSpPr/>
          <p:nvPr/>
        </p:nvSpPr>
        <p:spPr>
          <a:xfrm rot="17222733">
            <a:off x="1255499" y="2057450"/>
            <a:ext cx="998102" cy="3250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1C1A62F0-6392-4CD4-A29A-A1CDBA54BF09}"/>
              </a:ext>
            </a:extLst>
          </p:cNvPr>
          <p:cNvSpPr/>
          <p:nvPr/>
        </p:nvSpPr>
        <p:spPr>
          <a:xfrm rot="16567196">
            <a:off x="1454850" y="2667556"/>
            <a:ext cx="418551" cy="2405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BB650F5C-A76D-43D5-A6A1-F055EDDCFBBF}"/>
              </a:ext>
            </a:extLst>
          </p:cNvPr>
          <p:cNvSpPr/>
          <p:nvPr/>
        </p:nvSpPr>
        <p:spPr>
          <a:xfrm rot="15764245">
            <a:off x="1342404" y="3756620"/>
            <a:ext cx="698411" cy="2405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46CA1DE7-FDE1-4A06-9F00-076769D9E80D}"/>
              </a:ext>
            </a:extLst>
          </p:cNvPr>
          <p:cNvSpPr/>
          <p:nvPr/>
        </p:nvSpPr>
        <p:spPr>
          <a:xfrm>
            <a:off x="2287898" y="5438774"/>
            <a:ext cx="849618" cy="14256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3B81B051-1D40-4745-BCA3-7AA239290054}"/>
              </a:ext>
            </a:extLst>
          </p:cNvPr>
          <p:cNvSpPr/>
          <p:nvPr/>
        </p:nvSpPr>
        <p:spPr>
          <a:xfrm rot="1015551">
            <a:off x="2633703" y="5416930"/>
            <a:ext cx="1014853" cy="14256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8FCC7BC2-A85A-40CA-AF48-B9B8A7418730}"/>
              </a:ext>
            </a:extLst>
          </p:cNvPr>
          <p:cNvSpPr/>
          <p:nvPr/>
        </p:nvSpPr>
        <p:spPr>
          <a:xfrm rot="1755871">
            <a:off x="2377962" y="5310466"/>
            <a:ext cx="1014853" cy="14256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90306492-DD8E-44EC-A431-DB94661469E0}"/>
              </a:ext>
            </a:extLst>
          </p:cNvPr>
          <p:cNvSpPr/>
          <p:nvPr/>
        </p:nvSpPr>
        <p:spPr>
          <a:xfrm rot="473616">
            <a:off x="3200448" y="5535989"/>
            <a:ext cx="1014853" cy="14256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6510818E-AFE1-4EE9-A297-98599B8B1EF7}"/>
              </a:ext>
            </a:extLst>
          </p:cNvPr>
          <p:cNvSpPr/>
          <p:nvPr/>
        </p:nvSpPr>
        <p:spPr>
          <a:xfrm rot="2671137">
            <a:off x="1900449" y="4993787"/>
            <a:ext cx="1014853" cy="14256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A456D8CA-17A9-45B3-8D6E-EB4BDB888022}"/>
              </a:ext>
            </a:extLst>
          </p:cNvPr>
          <p:cNvSpPr/>
          <p:nvPr/>
        </p:nvSpPr>
        <p:spPr>
          <a:xfrm rot="21163533">
            <a:off x="4048181" y="5531216"/>
            <a:ext cx="1014853" cy="14256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AC783CAD-D99E-4E19-8556-C35704CF5D00}"/>
              </a:ext>
            </a:extLst>
          </p:cNvPr>
          <p:cNvSpPr/>
          <p:nvPr/>
        </p:nvSpPr>
        <p:spPr>
          <a:xfrm rot="20920908">
            <a:off x="4600554" y="5467442"/>
            <a:ext cx="665011" cy="14256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83FB5E0D-25C8-4982-B856-2DA2309C7472}"/>
              </a:ext>
            </a:extLst>
          </p:cNvPr>
          <p:cNvSpPr/>
          <p:nvPr/>
        </p:nvSpPr>
        <p:spPr>
          <a:xfrm rot="2300583">
            <a:off x="5108217" y="5548101"/>
            <a:ext cx="665011" cy="14256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E69EAE5F-8FAD-46D8-95C4-D43263929B27}"/>
              </a:ext>
            </a:extLst>
          </p:cNvPr>
          <p:cNvSpPr/>
          <p:nvPr/>
        </p:nvSpPr>
        <p:spPr>
          <a:xfrm rot="1714299">
            <a:off x="5518264" y="5855152"/>
            <a:ext cx="813845" cy="14256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26617CDF-7481-40AB-8F00-5AC69A63244A}"/>
              </a:ext>
            </a:extLst>
          </p:cNvPr>
          <p:cNvSpPr/>
          <p:nvPr/>
        </p:nvSpPr>
        <p:spPr>
          <a:xfrm rot="17794689">
            <a:off x="5899407" y="5601870"/>
            <a:ext cx="1093106" cy="14256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89B321E9-2770-4C2C-A236-9E12CF9AFFD6}"/>
              </a:ext>
            </a:extLst>
          </p:cNvPr>
          <p:cNvSpPr/>
          <p:nvPr/>
        </p:nvSpPr>
        <p:spPr>
          <a:xfrm rot="16719270">
            <a:off x="6086330" y="3785826"/>
            <a:ext cx="732345" cy="14256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1DE0A391-6861-406F-AACC-E08E919C3D97}"/>
              </a:ext>
            </a:extLst>
          </p:cNvPr>
          <p:cNvSpPr/>
          <p:nvPr/>
        </p:nvSpPr>
        <p:spPr>
          <a:xfrm rot="15536167">
            <a:off x="6132039" y="2505108"/>
            <a:ext cx="652264" cy="14256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51691116-F917-4B75-8347-B276E587FDAF}"/>
              </a:ext>
            </a:extLst>
          </p:cNvPr>
          <p:cNvSpPr/>
          <p:nvPr/>
        </p:nvSpPr>
        <p:spPr>
          <a:xfrm rot="16200000">
            <a:off x="6126370" y="1969965"/>
            <a:ext cx="652264" cy="14256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92057A2E-B1CA-489C-BB01-FF45DE722AFD}"/>
              </a:ext>
            </a:extLst>
          </p:cNvPr>
          <p:cNvSpPr/>
          <p:nvPr/>
        </p:nvSpPr>
        <p:spPr>
          <a:xfrm rot="15810009">
            <a:off x="6165374" y="2705135"/>
            <a:ext cx="652264" cy="14256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2C5C47FA-ACBD-4D4F-87A9-0E5B3B3994D2}"/>
              </a:ext>
            </a:extLst>
          </p:cNvPr>
          <p:cNvSpPr/>
          <p:nvPr/>
        </p:nvSpPr>
        <p:spPr>
          <a:xfrm rot="15411125">
            <a:off x="1383709" y="3909020"/>
            <a:ext cx="698411" cy="2405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Oval 123">
            <a:extLst>
              <a:ext uri="{FF2B5EF4-FFF2-40B4-BE49-F238E27FC236}">
                <a16:creationId xmlns:a16="http://schemas.microsoft.com/office/drawing/2014/main" id="{3632935F-41BB-4FEF-87BE-3FAEDB96C918}"/>
              </a:ext>
            </a:extLst>
          </p:cNvPr>
          <p:cNvSpPr/>
          <p:nvPr/>
        </p:nvSpPr>
        <p:spPr>
          <a:xfrm rot="16200000">
            <a:off x="2589121" y="2994035"/>
            <a:ext cx="1691870" cy="43856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87F106B2-E152-4070-BB59-A58B6CC459A5}"/>
              </a:ext>
            </a:extLst>
          </p:cNvPr>
          <p:cNvSpPr/>
          <p:nvPr/>
        </p:nvSpPr>
        <p:spPr>
          <a:xfrm rot="5242290">
            <a:off x="4049929" y="2838056"/>
            <a:ext cx="1456905" cy="43856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6" name="Oval 125">
            <a:extLst>
              <a:ext uri="{FF2B5EF4-FFF2-40B4-BE49-F238E27FC236}">
                <a16:creationId xmlns:a16="http://schemas.microsoft.com/office/drawing/2014/main" id="{3E9D0739-84C6-4464-974E-5AEAA0F41B54}"/>
              </a:ext>
            </a:extLst>
          </p:cNvPr>
          <p:cNvSpPr/>
          <p:nvPr/>
        </p:nvSpPr>
        <p:spPr>
          <a:xfrm rot="5400000">
            <a:off x="3907027" y="1680975"/>
            <a:ext cx="380620" cy="10636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19BA6590-33D0-4CC4-8BA5-1834204D51D6}"/>
              </a:ext>
            </a:extLst>
          </p:cNvPr>
          <p:cNvSpPr/>
          <p:nvPr/>
        </p:nvSpPr>
        <p:spPr>
          <a:xfrm rot="2780403">
            <a:off x="3436577" y="2124563"/>
            <a:ext cx="380620" cy="5276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8" name="Oval 127">
            <a:extLst>
              <a:ext uri="{FF2B5EF4-FFF2-40B4-BE49-F238E27FC236}">
                <a16:creationId xmlns:a16="http://schemas.microsoft.com/office/drawing/2014/main" id="{EA316BC4-23D8-4DBA-838C-426F960C7CF5}"/>
              </a:ext>
            </a:extLst>
          </p:cNvPr>
          <p:cNvSpPr/>
          <p:nvPr/>
        </p:nvSpPr>
        <p:spPr>
          <a:xfrm rot="8439004">
            <a:off x="4394173" y="2118461"/>
            <a:ext cx="380620" cy="5276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9" name="Oval 128">
            <a:extLst>
              <a:ext uri="{FF2B5EF4-FFF2-40B4-BE49-F238E27FC236}">
                <a16:creationId xmlns:a16="http://schemas.microsoft.com/office/drawing/2014/main" id="{7767EBD1-1054-48AA-A8FC-5C5E7C492117}"/>
              </a:ext>
            </a:extLst>
          </p:cNvPr>
          <p:cNvSpPr/>
          <p:nvPr/>
        </p:nvSpPr>
        <p:spPr>
          <a:xfrm rot="6975803">
            <a:off x="4642957" y="3638576"/>
            <a:ext cx="334525" cy="23817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0" name="Flowchart: Decision 129">
            <a:extLst>
              <a:ext uri="{FF2B5EF4-FFF2-40B4-BE49-F238E27FC236}">
                <a16:creationId xmlns:a16="http://schemas.microsoft.com/office/drawing/2014/main" id="{D852F287-1711-4A35-8D03-7B5BDA0ED02B}"/>
              </a:ext>
            </a:extLst>
          </p:cNvPr>
          <p:cNvSpPr/>
          <p:nvPr/>
        </p:nvSpPr>
        <p:spPr>
          <a:xfrm rot="20531101">
            <a:off x="4708545" y="3693638"/>
            <a:ext cx="211098" cy="307975"/>
          </a:xfrm>
          <a:prstGeom prst="flowChartDecision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Title 1">
            <a:extLst>
              <a:ext uri="{FF2B5EF4-FFF2-40B4-BE49-F238E27FC236}">
                <a16:creationId xmlns:a16="http://schemas.microsoft.com/office/drawing/2014/main" id="{BDE98F64-F0F4-419F-AA3E-FC781C61A0D8}"/>
              </a:ext>
            </a:extLst>
          </p:cNvPr>
          <p:cNvSpPr txBox="1">
            <a:spLocks/>
          </p:cNvSpPr>
          <p:nvPr/>
        </p:nvSpPr>
        <p:spPr>
          <a:xfrm>
            <a:off x="1429512" y="-409388"/>
            <a:ext cx="6858000" cy="5411156"/>
          </a:xfrm>
          <a:prstGeom prst="rect">
            <a:avLst/>
          </a:prstGeom>
          <a:noFill/>
        </p:spPr>
        <p:txBody>
          <a:bodyPr anchor="t" anchorCtr="0">
            <a:no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lang="en-US" sz="2800" b="1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Verdana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Verdana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Verdana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Verdana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Verdana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Verdana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Verdana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r>
              <a:rPr lang="en-CA" sz="48750" kern="0" dirty="0">
                <a:ln w="76200">
                  <a:solidFill>
                    <a:schemeClr val="tx1"/>
                  </a:solidFill>
                  <a:prstDash val="solid"/>
                </a:ln>
                <a:noFill/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 Black" panose="020B0A04020102020204" pitchFamily="34" charset="0"/>
              </a:rPr>
              <a:t>Q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3B711C71-258B-4A46-990E-C52227E47C55}"/>
              </a:ext>
            </a:extLst>
          </p:cNvPr>
          <p:cNvSpPr txBox="1"/>
          <p:nvPr/>
        </p:nvSpPr>
        <p:spPr>
          <a:xfrm>
            <a:off x="6545993" y="5192957"/>
            <a:ext cx="1081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uality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B29FA44-26A7-5243-74B4-AB0634E4EAEB}"/>
              </a:ext>
            </a:extLst>
          </p:cNvPr>
          <p:cNvSpPr/>
          <p:nvPr/>
        </p:nvSpPr>
        <p:spPr>
          <a:xfrm>
            <a:off x="36576" y="39469"/>
            <a:ext cx="1639824" cy="6463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CD0CBB2-218D-B963-302D-618C86C770B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3" t="30075" r="3387" b="29285"/>
          <a:stretch>
            <a:fillRect/>
          </a:stretch>
        </p:blipFill>
        <p:spPr>
          <a:xfrm>
            <a:off x="52924" y="59916"/>
            <a:ext cx="3065841" cy="443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2700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2867711-252B-4644-A862-CF1DADC81A6F}"/>
              </a:ext>
            </a:extLst>
          </p:cNvPr>
          <p:cNvSpPr/>
          <p:nvPr/>
        </p:nvSpPr>
        <p:spPr>
          <a:xfrm>
            <a:off x="228600" y="6096000"/>
            <a:ext cx="381000" cy="152400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DF7B9E9-1F21-4EA7-964F-EC7E01607802}"/>
              </a:ext>
            </a:extLst>
          </p:cNvPr>
          <p:cNvSpPr/>
          <p:nvPr/>
        </p:nvSpPr>
        <p:spPr>
          <a:xfrm>
            <a:off x="228600" y="6248400"/>
            <a:ext cx="381000" cy="152400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A9B9864-A089-48CF-81B3-F6AB2E32ECCA}"/>
              </a:ext>
            </a:extLst>
          </p:cNvPr>
          <p:cNvSpPr/>
          <p:nvPr/>
        </p:nvSpPr>
        <p:spPr>
          <a:xfrm>
            <a:off x="228600" y="6400800"/>
            <a:ext cx="381000" cy="1524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12">
            <a:extLst>
              <a:ext uri="{FF2B5EF4-FFF2-40B4-BE49-F238E27FC236}">
                <a16:creationId xmlns:a16="http://schemas.microsoft.com/office/drawing/2014/main" id="{AEE6522F-0CB6-400B-A37F-61434B04CAF4}"/>
              </a:ext>
            </a:extLst>
          </p:cNvPr>
          <p:cNvSpPr txBox="1">
            <a:spLocks/>
          </p:cNvSpPr>
          <p:nvPr/>
        </p:nvSpPr>
        <p:spPr>
          <a:xfrm>
            <a:off x="5486400" y="0"/>
            <a:ext cx="3657600" cy="563562"/>
          </a:xfrm>
          <a:prstGeom prst="rect">
            <a:avLst/>
          </a:prstGeom>
        </p:spPr>
        <p:txBody>
          <a:bodyPr anchor="t" anchorCtr="0"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lang="en-US" sz="2800" b="1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Verdana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Verdana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Verdana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Verdana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Verdana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Verdana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Verdana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r>
              <a:rPr lang="en-US" kern="0" dirty="0">
                <a:latin typeface="Arial Black" panose="020B0A04020102020204" pitchFamily="34" charset="0"/>
              </a:rPr>
              <a:t>Month ___________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30166C95-EC2F-4FE9-AE58-E2A3799E59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5423672"/>
              </p:ext>
            </p:extLst>
          </p:nvPr>
        </p:nvGraphicFramePr>
        <p:xfrm>
          <a:off x="2611078" y="1237405"/>
          <a:ext cx="4029474" cy="454974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715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15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715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715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7157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7157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42110">
                <a:tc>
                  <a:txBody>
                    <a:bodyPr/>
                    <a:lstStyle/>
                    <a:p>
                      <a:pPr algn="ctr"/>
                      <a:r>
                        <a:rPr lang="en-CA" sz="800" dirty="0"/>
                        <a:t>1</a:t>
                      </a:r>
                      <a:endParaRPr lang="en-US" sz="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800" dirty="0"/>
                        <a:t>2</a:t>
                      </a:r>
                      <a:endParaRPr lang="en-US" sz="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800" dirty="0"/>
                        <a:t>3</a:t>
                      </a:r>
                      <a:endParaRPr lang="en-US" sz="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800" dirty="0"/>
                        <a:t>4</a:t>
                      </a:r>
                      <a:endParaRPr lang="en-US" sz="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800" dirty="0"/>
                        <a:t>5</a:t>
                      </a:r>
                      <a:endParaRPr lang="en-US" sz="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2110">
                <a:tc>
                  <a:txBody>
                    <a:bodyPr/>
                    <a:lstStyle/>
                    <a:p>
                      <a:pPr algn="ctr"/>
                      <a:r>
                        <a:rPr lang="en-CA" sz="800" dirty="0"/>
                        <a:t>6</a:t>
                      </a:r>
                      <a:endParaRPr lang="en-US" sz="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800" dirty="0"/>
                        <a:t>7</a:t>
                      </a:r>
                      <a:endParaRPr lang="en-US" sz="800" dirty="0"/>
                    </a:p>
                  </a:txBody>
                  <a:tcPr marL="68580" marR="68580" marT="34290" marB="34290" anchor="ctr"/>
                </a:tc>
                <a:tc rowSpan="4" gridSpan="2"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 marL="68580" marR="68580" marT="34290" marB="34290" anchor="ctr"/>
                </a:tc>
                <a:tc rowSpan="4" hMerge="1">
                  <a:txBody>
                    <a:bodyPr/>
                    <a:lstStyle/>
                    <a:p>
                      <a:pPr algn="ctr"/>
                      <a:endParaRPr 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800" dirty="0"/>
                        <a:t>8</a:t>
                      </a:r>
                      <a:endParaRPr lang="en-US" sz="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800" dirty="0"/>
                        <a:t>9</a:t>
                      </a:r>
                      <a:endParaRPr lang="en-US" sz="800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2110">
                <a:tc>
                  <a:txBody>
                    <a:bodyPr/>
                    <a:lstStyle/>
                    <a:p>
                      <a:pPr algn="ctr"/>
                      <a:r>
                        <a:rPr lang="en-CA" sz="800" dirty="0"/>
                        <a:t>10</a:t>
                      </a:r>
                      <a:endParaRPr lang="en-US" sz="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800" dirty="0"/>
                        <a:t>11</a:t>
                      </a:r>
                      <a:endParaRPr lang="en-US" sz="800" dirty="0"/>
                    </a:p>
                  </a:txBody>
                  <a:tcPr marL="68580" marR="68580" marT="34290" marB="34290" anchor="ctr"/>
                </a:tc>
                <a:tc gridSpan="2" vMerge="1">
                  <a:txBody>
                    <a:bodyPr/>
                    <a:lstStyle/>
                    <a:p>
                      <a:pPr algn="ctr"/>
                      <a:endParaRPr lang="en-US" sz="1000" dirty="0"/>
                    </a:p>
                  </a:txBody>
                  <a:tcPr anchor="ctr"/>
                </a:tc>
                <a:tc hMerge="1" vMerge="1">
                  <a:txBody>
                    <a:bodyPr/>
                    <a:lstStyle/>
                    <a:p>
                      <a:pPr algn="ctr"/>
                      <a:endParaRPr 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800" dirty="0"/>
                        <a:t>12</a:t>
                      </a:r>
                      <a:endParaRPr lang="en-US" sz="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800" dirty="0"/>
                        <a:t>13</a:t>
                      </a:r>
                      <a:endParaRPr lang="en-US" sz="800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1018">
                <a:tc>
                  <a:txBody>
                    <a:bodyPr/>
                    <a:lstStyle/>
                    <a:p>
                      <a:pPr algn="ctr"/>
                      <a:r>
                        <a:rPr lang="en-CA" sz="800" dirty="0"/>
                        <a:t>14</a:t>
                      </a:r>
                      <a:endParaRPr lang="en-US" sz="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800" dirty="0"/>
                        <a:t>15</a:t>
                      </a:r>
                      <a:endParaRPr lang="en-US" sz="800" dirty="0"/>
                    </a:p>
                  </a:txBody>
                  <a:tcPr marL="68580" marR="68580" marT="34290" marB="34290" anchor="ctr"/>
                </a:tc>
                <a:tc gridSpan="2" vMerge="1">
                  <a:txBody>
                    <a:bodyPr/>
                    <a:lstStyle/>
                    <a:p>
                      <a:pPr algn="ctr"/>
                      <a:endParaRPr lang="en-US" sz="1000" dirty="0"/>
                    </a:p>
                  </a:txBody>
                  <a:tcPr anchor="ctr"/>
                </a:tc>
                <a:tc hMerge="1" vMerge="1">
                  <a:txBody>
                    <a:bodyPr/>
                    <a:lstStyle/>
                    <a:p>
                      <a:pPr algn="ctr"/>
                      <a:endParaRPr 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800" dirty="0"/>
                        <a:t>16</a:t>
                      </a:r>
                      <a:endParaRPr lang="en-US" sz="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800" dirty="0"/>
                        <a:t>17</a:t>
                      </a:r>
                      <a:endParaRPr lang="en-US" sz="800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1018">
                <a:tc>
                  <a:txBody>
                    <a:bodyPr/>
                    <a:lstStyle/>
                    <a:p>
                      <a:pPr algn="ctr"/>
                      <a:r>
                        <a:rPr lang="en-CA" sz="800" dirty="0"/>
                        <a:t>18</a:t>
                      </a:r>
                      <a:endParaRPr lang="en-US" sz="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800" dirty="0"/>
                        <a:t>19</a:t>
                      </a:r>
                      <a:endParaRPr lang="en-US" sz="800" dirty="0"/>
                    </a:p>
                  </a:txBody>
                  <a:tcPr marL="68580" marR="68580" marT="34290" marB="34290" anchor="ctr"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800" dirty="0"/>
                        <a:t>20</a:t>
                      </a:r>
                      <a:endParaRPr lang="en-US" sz="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800" dirty="0"/>
                        <a:t>21</a:t>
                      </a:r>
                      <a:endParaRPr lang="en-US" sz="800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70687">
                <a:tc>
                  <a:txBody>
                    <a:bodyPr/>
                    <a:lstStyle/>
                    <a:p>
                      <a:pPr algn="ctr"/>
                      <a:r>
                        <a:rPr lang="en-CA" sz="800" dirty="0"/>
                        <a:t>22</a:t>
                      </a:r>
                      <a:endParaRPr lang="en-US" sz="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CA" sz="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  <a:endParaRPr lang="en-US" sz="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CA" sz="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  <a:endParaRPr lang="en-US" sz="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CA" sz="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  <a:endParaRPr lang="en-US" sz="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CA" sz="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  <a:endParaRPr lang="en-US" sz="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800" dirty="0"/>
                        <a:t>27</a:t>
                      </a:r>
                      <a:endParaRPr lang="en-US" sz="800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5344">
                <a:tc rowSpan="2">
                  <a:txBody>
                    <a:bodyPr/>
                    <a:lstStyle/>
                    <a:p>
                      <a:pPr algn="ctr"/>
                      <a:r>
                        <a:rPr lang="en-CA" sz="800" dirty="0"/>
                        <a:t>28</a:t>
                      </a:r>
                      <a:endParaRPr lang="en-US" sz="800" dirty="0"/>
                    </a:p>
                  </a:txBody>
                  <a:tcPr marL="68580" marR="68580" marT="34290" marB="34290" anchor="ctr"/>
                </a:tc>
                <a:tc rowSpan="2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CA" sz="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  <a:endParaRPr lang="en-US" sz="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tc rowSpan="2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CA" sz="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  <a:endParaRPr lang="en-US" sz="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tc rowSpan="2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CA" sz="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  <a:endParaRPr lang="en-US" sz="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tc rowSpan="2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US" sz="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5344">
                <a:tc vMerge="1">
                  <a:txBody>
                    <a:bodyPr/>
                    <a:lstStyle/>
                    <a:p>
                      <a:pPr algn="ctr"/>
                      <a:endParaRPr lang="en-US" sz="10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US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US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US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US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2" name="Flowchart: Merge 11">
            <a:extLst>
              <a:ext uri="{FF2B5EF4-FFF2-40B4-BE49-F238E27FC236}">
                <a16:creationId xmlns:a16="http://schemas.microsoft.com/office/drawing/2014/main" id="{5D9CE348-194E-44B2-BA84-8D1715EFA63E}"/>
              </a:ext>
            </a:extLst>
          </p:cNvPr>
          <p:cNvSpPr/>
          <p:nvPr/>
        </p:nvSpPr>
        <p:spPr>
          <a:xfrm rot="168965">
            <a:off x="6328781" y="1890781"/>
            <a:ext cx="610553" cy="444724"/>
          </a:xfrm>
          <a:prstGeom prst="flowChartMerg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Flowchart: Merge 12">
            <a:extLst>
              <a:ext uri="{FF2B5EF4-FFF2-40B4-BE49-F238E27FC236}">
                <a16:creationId xmlns:a16="http://schemas.microsoft.com/office/drawing/2014/main" id="{6F9A26B9-C60D-4AD2-A643-6B00816B09BD}"/>
              </a:ext>
            </a:extLst>
          </p:cNvPr>
          <p:cNvSpPr/>
          <p:nvPr/>
        </p:nvSpPr>
        <p:spPr>
          <a:xfrm rot="1158160">
            <a:off x="6442606" y="2264906"/>
            <a:ext cx="610553" cy="444724"/>
          </a:xfrm>
          <a:prstGeom prst="flowChartMerg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" name="Flowchart: Merge 13">
            <a:extLst>
              <a:ext uri="{FF2B5EF4-FFF2-40B4-BE49-F238E27FC236}">
                <a16:creationId xmlns:a16="http://schemas.microsoft.com/office/drawing/2014/main" id="{AE368E2A-22EF-4FAA-8D6D-23622D6564AA}"/>
              </a:ext>
            </a:extLst>
          </p:cNvPr>
          <p:cNvSpPr/>
          <p:nvPr/>
        </p:nvSpPr>
        <p:spPr>
          <a:xfrm rot="3961334">
            <a:off x="6312679" y="4561581"/>
            <a:ext cx="610553" cy="444724"/>
          </a:xfrm>
          <a:prstGeom prst="flowChartMerg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259DCE6-42DE-4444-8487-11C2BEE65289}"/>
              </a:ext>
            </a:extLst>
          </p:cNvPr>
          <p:cNvSpPr/>
          <p:nvPr/>
        </p:nvSpPr>
        <p:spPr>
          <a:xfrm>
            <a:off x="6429126" y="4910138"/>
            <a:ext cx="495550" cy="8429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F35E388-282D-4671-B4F1-72C2CDD23B9A}"/>
              </a:ext>
            </a:extLst>
          </p:cNvPr>
          <p:cNvSpPr/>
          <p:nvPr/>
        </p:nvSpPr>
        <p:spPr>
          <a:xfrm rot="5400000">
            <a:off x="5584088" y="5001582"/>
            <a:ext cx="34289" cy="13881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7A1B466-D672-444E-9758-53D6E2554851}"/>
              </a:ext>
            </a:extLst>
          </p:cNvPr>
          <p:cNvSpPr/>
          <p:nvPr/>
        </p:nvSpPr>
        <p:spPr>
          <a:xfrm flipH="1">
            <a:off x="5952154" y="5363946"/>
            <a:ext cx="34289" cy="3067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9CB04B1-E12A-411D-B1A7-B91183646536}"/>
              </a:ext>
            </a:extLst>
          </p:cNvPr>
          <p:cNvSpPr/>
          <p:nvPr/>
        </p:nvSpPr>
        <p:spPr>
          <a:xfrm rot="19367025" flipH="1">
            <a:off x="5842407" y="5327485"/>
            <a:ext cx="354541" cy="2194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CC45F93-E3D7-4570-83CC-8A678E44DC6B}"/>
              </a:ext>
            </a:extLst>
          </p:cNvPr>
          <p:cNvSpPr/>
          <p:nvPr/>
        </p:nvSpPr>
        <p:spPr>
          <a:xfrm rot="5400000">
            <a:off x="6343857" y="5006483"/>
            <a:ext cx="34289" cy="3552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4B458E2-896C-4F78-8A28-A0CE5445D89E}"/>
              </a:ext>
            </a:extLst>
          </p:cNvPr>
          <p:cNvSpPr/>
          <p:nvPr/>
        </p:nvSpPr>
        <p:spPr>
          <a:xfrm rot="20841657" flipH="1">
            <a:off x="5053444" y="5618989"/>
            <a:ext cx="433343" cy="984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52C724D-EA8E-45DD-BADD-76A750DAD730}"/>
              </a:ext>
            </a:extLst>
          </p:cNvPr>
          <p:cNvSpPr/>
          <p:nvPr/>
        </p:nvSpPr>
        <p:spPr>
          <a:xfrm rot="18713214" flipH="1">
            <a:off x="6107009" y="5076691"/>
            <a:ext cx="441779" cy="337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FC43DFB-F710-4BEA-B5FB-6FF9088F8C9F}"/>
              </a:ext>
            </a:extLst>
          </p:cNvPr>
          <p:cNvSpPr/>
          <p:nvPr/>
        </p:nvSpPr>
        <p:spPr>
          <a:xfrm rot="20359076" flipH="1">
            <a:off x="5171302" y="5568098"/>
            <a:ext cx="721688" cy="1806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4BD05B7-84F8-4A6B-A427-23344F3010FD}"/>
              </a:ext>
            </a:extLst>
          </p:cNvPr>
          <p:cNvSpPr/>
          <p:nvPr/>
        </p:nvSpPr>
        <p:spPr>
          <a:xfrm flipH="1">
            <a:off x="2577465" y="5685815"/>
            <a:ext cx="3130755" cy="1806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A54AF26-F4EE-46B3-82F6-B1BA6F5F4FC8}"/>
              </a:ext>
            </a:extLst>
          </p:cNvPr>
          <p:cNvSpPr/>
          <p:nvPr/>
        </p:nvSpPr>
        <p:spPr>
          <a:xfrm rot="21024925" flipH="1">
            <a:off x="4946085" y="5789202"/>
            <a:ext cx="354541" cy="1806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82E83B5-7F5F-4D25-B6B9-86996B6C1EB1}"/>
              </a:ext>
            </a:extLst>
          </p:cNvPr>
          <p:cNvSpPr/>
          <p:nvPr/>
        </p:nvSpPr>
        <p:spPr>
          <a:xfrm rot="18330808" flipH="1">
            <a:off x="6258225" y="4926244"/>
            <a:ext cx="354541" cy="1806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6" name="Flowchart: Merge 25">
            <a:extLst>
              <a:ext uri="{FF2B5EF4-FFF2-40B4-BE49-F238E27FC236}">
                <a16:creationId xmlns:a16="http://schemas.microsoft.com/office/drawing/2014/main" id="{DBFE5288-A35A-4AE4-8E06-D326D955EC08}"/>
              </a:ext>
            </a:extLst>
          </p:cNvPr>
          <p:cNvSpPr/>
          <p:nvPr/>
        </p:nvSpPr>
        <p:spPr>
          <a:xfrm rot="3024826">
            <a:off x="6431800" y="4190471"/>
            <a:ext cx="675028" cy="525513"/>
          </a:xfrm>
          <a:prstGeom prst="flowChartMerg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1C780A9-8C58-401A-B62F-AAC9F17EA1E2}"/>
              </a:ext>
            </a:extLst>
          </p:cNvPr>
          <p:cNvSpPr/>
          <p:nvPr/>
        </p:nvSpPr>
        <p:spPr>
          <a:xfrm rot="5974747" flipH="1">
            <a:off x="4378055" y="2398649"/>
            <a:ext cx="399293" cy="3165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44362A0-D742-4178-ADEC-CE60FAD6FEE2}"/>
              </a:ext>
            </a:extLst>
          </p:cNvPr>
          <p:cNvSpPr/>
          <p:nvPr/>
        </p:nvSpPr>
        <p:spPr>
          <a:xfrm flipH="1">
            <a:off x="4043334" y="2283251"/>
            <a:ext cx="457814" cy="3165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07A338BE-BE9C-46CD-A085-4790F9F30429}"/>
              </a:ext>
            </a:extLst>
          </p:cNvPr>
          <p:cNvSpPr/>
          <p:nvPr/>
        </p:nvSpPr>
        <p:spPr>
          <a:xfrm rot="1022378">
            <a:off x="4213804" y="2313449"/>
            <a:ext cx="935759" cy="49341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9828E916-51E4-4E94-B3F8-6D5F18EAA97C}"/>
              </a:ext>
            </a:extLst>
          </p:cNvPr>
          <p:cNvSpPr/>
          <p:nvPr/>
        </p:nvSpPr>
        <p:spPr>
          <a:xfrm rot="5062420">
            <a:off x="4544435" y="2706186"/>
            <a:ext cx="935759" cy="49341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FC0AA3ED-0728-4463-B795-601C5070EF58}"/>
              </a:ext>
            </a:extLst>
          </p:cNvPr>
          <p:cNvSpPr/>
          <p:nvPr/>
        </p:nvSpPr>
        <p:spPr>
          <a:xfrm rot="5062202">
            <a:off x="4600025" y="2870419"/>
            <a:ext cx="929709" cy="43856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68F2D596-6A5E-4CD3-AC4D-E8CBB0236EF1}"/>
              </a:ext>
            </a:extLst>
          </p:cNvPr>
          <p:cNvSpPr/>
          <p:nvPr/>
        </p:nvSpPr>
        <p:spPr>
          <a:xfrm rot="-2040000">
            <a:off x="6262051" y="1368311"/>
            <a:ext cx="508755" cy="6552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7D7EC23-19D5-4A3D-9387-35D230F5B248}"/>
              </a:ext>
            </a:extLst>
          </p:cNvPr>
          <p:cNvSpPr/>
          <p:nvPr/>
        </p:nvSpPr>
        <p:spPr>
          <a:xfrm rot="18537641">
            <a:off x="5922006" y="967204"/>
            <a:ext cx="794178" cy="6552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6A4366C-A096-454A-808F-F20E2621F6D0}"/>
              </a:ext>
            </a:extLst>
          </p:cNvPr>
          <p:cNvSpPr/>
          <p:nvPr/>
        </p:nvSpPr>
        <p:spPr>
          <a:xfrm rot="17571745">
            <a:off x="5510952" y="832326"/>
            <a:ext cx="331562" cy="6552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3A5C5FA7-027A-4656-954E-22FACA40813D}"/>
              </a:ext>
            </a:extLst>
          </p:cNvPr>
          <p:cNvSpPr/>
          <p:nvPr/>
        </p:nvSpPr>
        <p:spPr>
          <a:xfrm rot="5062202">
            <a:off x="4514535" y="2984476"/>
            <a:ext cx="1145670" cy="43856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C7C17A40-6335-4BBA-B4C7-1CA46C649C5C}"/>
              </a:ext>
            </a:extLst>
          </p:cNvPr>
          <p:cNvSpPr/>
          <p:nvPr/>
        </p:nvSpPr>
        <p:spPr>
          <a:xfrm rot="5400000">
            <a:off x="4513475" y="3320794"/>
            <a:ext cx="1145670" cy="43856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68E0160F-47D0-4785-9C9B-35A4CFCC23B1}"/>
              </a:ext>
            </a:extLst>
          </p:cNvPr>
          <p:cNvSpPr/>
          <p:nvPr/>
        </p:nvSpPr>
        <p:spPr>
          <a:xfrm rot="5657517">
            <a:off x="4509177" y="3582771"/>
            <a:ext cx="1145670" cy="43856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3C2A4D31-4BA0-4B50-9BF5-E3DC222A18A8}"/>
              </a:ext>
            </a:extLst>
          </p:cNvPr>
          <p:cNvSpPr/>
          <p:nvPr/>
        </p:nvSpPr>
        <p:spPr>
          <a:xfrm rot="10398277">
            <a:off x="4123964" y="4169869"/>
            <a:ext cx="1002723" cy="43856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C0CEE2F1-8CA4-44CE-9CDB-665E5D10B22B}"/>
              </a:ext>
            </a:extLst>
          </p:cNvPr>
          <p:cNvSpPr/>
          <p:nvPr/>
        </p:nvSpPr>
        <p:spPr>
          <a:xfrm rot="16200000" flipH="1">
            <a:off x="2945553" y="3355655"/>
            <a:ext cx="2349000" cy="16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2E88D72A-945F-4946-BAF1-1B306916FD3C}"/>
              </a:ext>
            </a:extLst>
          </p:cNvPr>
          <p:cNvSpPr/>
          <p:nvPr/>
        </p:nvSpPr>
        <p:spPr>
          <a:xfrm>
            <a:off x="5710933" y="5617420"/>
            <a:ext cx="962174" cy="3305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D0462FDC-C29A-4568-84EB-5CE9A2D00D37}"/>
              </a:ext>
            </a:extLst>
          </p:cNvPr>
          <p:cNvSpPr/>
          <p:nvPr/>
        </p:nvSpPr>
        <p:spPr>
          <a:xfrm>
            <a:off x="6092401" y="5379753"/>
            <a:ext cx="962174" cy="3305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9B277BD3-7BEE-4F6E-BCBA-EFC81010F3D7}"/>
              </a:ext>
            </a:extLst>
          </p:cNvPr>
          <p:cNvSpPr/>
          <p:nvPr/>
        </p:nvSpPr>
        <p:spPr>
          <a:xfrm rot="16916929">
            <a:off x="5405346" y="821908"/>
            <a:ext cx="265190" cy="6552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60431B9-8580-4716-87AE-075E73F500EE}"/>
              </a:ext>
            </a:extLst>
          </p:cNvPr>
          <p:cNvSpPr txBox="1">
            <a:spLocks/>
          </p:cNvSpPr>
          <p:nvPr/>
        </p:nvSpPr>
        <p:spPr>
          <a:xfrm>
            <a:off x="2075688" y="-199076"/>
            <a:ext cx="6858000" cy="5411156"/>
          </a:xfrm>
          <a:prstGeom prst="rect">
            <a:avLst/>
          </a:prstGeom>
          <a:noFill/>
        </p:spPr>
        <p:txBody>
          <a:bodyPr anchor="t" anchorCtr="0">
            <a:no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lang="en-US" sz="2800" b="1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Verdana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Verdana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Verdana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Verdana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Verdana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Verdana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Verdana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r>
              <a:rPr lang="en-CA" sz="48750" kern="0" dirty="0">
                <a:ln w="76200">
                  <a:solidFill>
                    <a:schemeClr val="tx1"/>
                  </a:solidFill>
                  <a:prstDash val="solid"/>
                </a:ln>
                <a:noFill/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 Black" panose="020B0A04020102020204" pitchFamily="34" charset="0"/>
              </a:rPr>
              <a:t>D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008DEDE3-9BCB-48E1-AD89-83479FC90A59}"/>
              </a:ext>
            </a:extLst>
          </p:cNvPr>
          <p:cNvSpPr txBox="1"/>
          <p:nvPr/>
        </p:nvSpPr>
        <p:spPr>
          <a:xfrm>
            <a:off x="5989817" y="5329241"/>
            <a:ext cx="1081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elivery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47109E3-59D1-2610-7BC0-21345F5529FC}"/>
              </a:ext>
            </a:extLst>
          </p:cNvPr>
          <p:cNvSpPr/>
          <p:nvPr/>
        </p:nvSpPr>
        <p:spPr>
          <a:xfrm>
            <a:off x="36576" y="39469"/>
            <a:ext cx="1639824" cy="6463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807ACDE-0679-A053-E71A-B6B3B5F31123}"/>
              </a:ext>
            </a:extLst>
          </p:cNvPr>
          <p:cNvSpPr txBox="1"/>
          <p:nvPr/>
        </p:nvSpPr>
        <p:spPr>
          <a:xfrm>
            <a:off x="685800" y="6019800"/>
            <a:ext cx="2667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On Time &gt;95%</a:t>
            </a:r>
          </a:p>
          <a:p>
            <a:r>
              <a:rPr lang="en-US" sz="1200" dirty="0"/>
              <a:t>On time 90% - 95%</a:t>
            </a:r>
          </a:p>
          <a:p>
            <a:r>
              <a:rPr lang="en-US" sz="1200" dirty="0"/>
              <a:t>On time &lt;90%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CD0CBB2-218D-B963-302D-618C86C770B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3" t="30075" r="3387" b="29285"/>
          <a:stretch>
            <a:fillRect/>
          </a:stretch>
        </p:blipFill>
        <p:spPr>
          <a:xfrm>
            <a:off x="70156" y="59743"/>
            <a:ext cx="3065841" cy="443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004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Rectangle 93">
            <a:extLst>
              <a:ext uri="{FF2B5EF4-FFF2-40B4-BE49-F238E27FC236}">
                <a16:creationId xmlns:a16="http://schemas.microsoft.com/office/drawing/2014/main" id="{90792AAB-EDA3-4658-9388-165328E0E5AF}"/>
              </a:ext>
            </a:extLst>
          </p:cNvPr>
          <p:cNvSpPr/>
          <p:nvPr/>
        </p:nvSpPr>
        <p:spPr>
          <a:xfrm>
            <a:off x="228600" y="6096000"/>
            <a:ext cx="381000" cy="152400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8FF24BC8-C1EA-4A72-9A92-A31C6A66B036}"/>
              </a:ext>
            </a:extLst>
          </p:cNvPr>
          <p:cNvSpPr/>
          <p:nvPr/>
        </p:nvSpPr>
        <p:spPr>
          <a:xfrm>
            <a:off x="228600" y="6248400"/>
            <a:ext cx="381000" cy="152400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7A79844C-153D-4E2B-8D15-2E886BAE612C}"/>
              </a:ext>
            </a:extLst>
          </p:cNvPr>
          <p:cNvSpPr/>
          <p:nvPr/>
        </p:nvSpPr>
        <p:spPr>
          <a:xfrm>
            <a:off x="228600" y="6400800"/>
            <a:ext cx="381000" cy="1524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54E1CDD5-2980-4BF9-9AAC-DE57BFDF4FEC}"/>
              </a:ext>
            </a:extLst>
          </p:cNvPr>
          <p:cNvSpPr txBox="1"/>
          <p:nvPr/>
        </p:nvSpPr>
        <p:spPr>
          <a:xfrm>
            <a:off x="602581" y="5992496"/>
            <a:ext cx="2667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Target to Profit &lt;95%</a:t>
            </a:r>
          </a:p>
          <a:p>
            <a:r>
              <a:rPr lang="en-US" sz="1200" dirty="0"/>
              <a:t>Target to Profit 90% - 95%</a:t>
            </a:r>
          </a:p>
          <a:p>
            <a:r>
              <a:rPr lang="en-US" sz="1200" dirty="0"/>
              <a:t>Target to Profit &gt;90%</a:t>
            </a:r>
          </a:p>
        </p:txBody>
      </p:sp>
      <p:sp>
        <p:nvSpPr>
          <p:cNvPr id="11" name="Title 12">
            <a:extLst>
              <a:ext uri="{FF2B5EF4-FFF2-40B4-BE49-F238E27FC236}">
                <a16:creationId xmlns:a16="http://schemas.microsoft.com/office/drawing/2014/main" id="{99B77211-5CC1-483B-9AE5-84DEA253A848}"/>
              </a:ext>
            </a:extLst>
          </p:cNvPr>
          <p:cNvSpPr txBox="1">
            <a:spLocks/>
          </p:cNvSpPr>
          <p:nvPr/>
        </p:nvSpPr>
        <p:spPr>
          <a:xfrm>
            <a:off x="5486400" y="0"/>
            <a:ext cx="3657600" cy="563562"/>
          </a:xfrm>
          <a:prstGeom prst="rect">
            <a:avLst/>
          </a:prstGeom>
        </p:spPr>
        <p:txBody>
          <a:bodyPr anchor="t" anchorCtr="0"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lang="en-US" sz="2800" b="1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Verdana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Verdana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Verdana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Verdana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Verdana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Verdana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Verdana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r>
              <a:rPr lang="en-US" kern="0" dirty="0">
                <a:latin typeface="Arial Black" panose="020B0A04020102020204" pitchFamily="34" charset="0"/>
              </a:rPr>
              <a:t>Month ___________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BF5BB618-9012-4862-909C-82351DD0C1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4085853"/>
              </p:ext>
            </p:extLst>
          </p:nvPr>
        </p:nvGraphicFramePr>
        <p:xfrm>
          <a:off x="2666292" y="1367089"/>
          <a:ext cx="4039830" cy="444553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39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39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39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39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0398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0398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0398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0398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0398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03983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63507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US" sz="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en-US" sz="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en-US" sz="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en-US" sz="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en-US" sz="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endParaRPr lang="en-US" sz="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507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endParaRPr lang="en-US" sz="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endParaRPr lang="en-US" sz="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endParaRPr lang="en-US" sz="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rowSpan="4"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rowSpan="4"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rowSpan="4"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endParaRPr lang="en-US" sz="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  <a:endParaRPr lang="en-US" sz="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507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  <a:endParaRPr lang="en-US" sz="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  <a:endParaRPr lang="en-US" sz="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  <a:endParaRPr lang="en-US" sz="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hMerge="1"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hMerge="1"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507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  <a:endParaRPr lang="en-US" sz="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  <a:endParaRPr lang="en-US" sz="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  <a:endParaRPr lang="en-US" sz="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3"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hMerge="1"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hMerge="1"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507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  <a:endParaRPr lang="en-US" sz="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  <a:endParaRPr lang="en-US" sz="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  <a:endParaRPr lang="en-US" sz="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3"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hMerge="1"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hMerge="1"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3507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  <a:endParaRPr lang="en-US" sz="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  <a:endParaRPr lang="en-US" sz="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  <a:endParaRPr lang="en-US" sz="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  <a:endParaRPr lang="en-US" sz="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  <a:endParaRPr lang="en-US" sz="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  <a:endParaRPr lang="en-US" sz="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3507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  <a:endParaRPr lang="en-US" sz="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  <a:endParaRPr lang="en-US" sz="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  <a:endParaRPr lang="en-US" sz="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  <a:endParaRPr lang="en-US" sz="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  <a:endParaRPr lang="en-US" sz="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0" name="Rectangle 9">
            <a:extLst>
              <a:ext uri="{FF2B5EF4-FFF2-40B4-BE49-F238E27FC236}">
                <a16:creationId xmlns:a16="http://schemas.microsoft.com/office/drawing/2014/main" id="{BD8B73A1-D5BA-4512-8314-7BDC6B7B28DF}"/>
              </a:ext>
            </a:extLst>
          </p:cNvPr>
          <p:cNvSpPr/>
          <p:nvPr/>
        </p:nvSpPr>
        <p:spPr>
          <a:xfrm rot="901806">
            <a:off x="3523509" y="5703011"/>
            <a:ext cx="509722" cy="1881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1EA76E5-2069-40E6-910B-4B93493678E7}"/>
              </a:ext>
            </a:extLst>
          </p:cNvPr>
          <p:cNvSpPr/>
          <p:nvPr/>
        </p:nvSpPr>
        <p:spPr>
          <a:xfrm rot="1518137">
            <a:off x="3232997" y="5588711"/>
            <a:ext cx="509722" cy="1881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6A11D60-ACDB-4955-BCB0-69E143F4466F}"/>
              </a:ext>
            </a:extLst>
          </p:cNvPr>
          <p:cNvSpPr/>
          <p:nvPr/>
        </p:nvSpPr>
        <p:spPr>
          <a:xfrm rot="2301403">
            <a:off x="2906765" y="5378957"/>
            <a:ext cx="509722" cy="1881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7BF6BA-2094-4352-92B1-AE3E3B2C615E}"/>
              </a:ext>
            </a:extLst>
          </p:cNvPr>
          <p:cNvSpPr/>
          <p:nvPr/>
        </p:nvSpPr>
        <p:spPr>
          <a:xfrm rot="445375">
            <a:off x="4016428" y="5800643"/>
            <a:ext cx="509722" cy="1881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78FC4D5-B4AD-4DE2-9504-90E84EB2EA07}"/>
              </a:ext>
            </a:extLst>
          </p:cNvPr>
          <p:cNvSpPr/>
          <p:nvPr/>
        </p:nvSpPr>
        <p:spPr>
          <a:xfrm rot="21442395">
            <a:off x="4406952" y="5818780"/>
            <a:ext cx="824654" cy="1881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0318408-A496-4F15-A510-D1490CABBEF1}"/>
              </a:ext>
            </a:extLst>
          </p:cNvPr>
          <p:cNvSpPr/>
          <p:nvPr/>
        </p:nvSpPr>
        <p:spPr>
          <a:xfrm rot="20839043">
            <a:off x="5030092" y="5779888"/>
            <a:ext cx="624418" cy="1881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5E27D05-3C93-42ED-B10A-D6A2C5698166}"/>
              </a:ext>
            </a:extLst>
          </p:cNvPr>
          <p:cNvSpPr/>
          <p:nvPr/>
        </p:nvSpPr>
        <p:spPr>
          <a:xfrm rot="19919453">
            <a:off x="5511171" y="5636149"/>
            <a:ext cx="624418" cy="25589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94374EE-E727-4E71-BFAC-75391B2F6633}"/>
              </a:ext>
            </a:extLst>
          </p:cNvPr>
          <p:cNvSpPr/>
          <p:nvPr/>
        </p:nvSpPr>
        <p:spPr>
          <a:xfrm rot="16200000">
            <a:off x="6202587" y="5223885"/>
            <a:ext cx="1031079" cy="14640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DD5CA18-2977-4857-919E-DD5F40C80FFC}"/>
              </a:ext>
            </a:extLst>
          </p:cNvPr>
          <p:cNvSpPr/>
          <p:nvPr/>
        </p:nvSpPr>
        <p:spPr>
          <a:xfrm rot="19423223">
            <a:off x="5921409" y="5391528"/>
            <a:ext cx="624418" cy="4417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F50DA25-CED2-4763-8862-613F53E4C5D8}"/>
              </a:ext>
            </a:extLst>
          </p:cNvPr>
          <p:cNvSpPr/>
          <p:nvPr/>
        </p:nvSpPr>
        <p:spPr>
          <a:xfrm rot="18679135">
            <a:off x="6174951" y="5125198"/>
            <a:ext cx="624418" cy="25589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68238DF-C23B-4B1E-8929-A2C2D176E149}"/>
              </a:ext>
            </a:extLst>
          </p:cNvPr>
          <p:cNvSpPr/>
          <p:nvPr/>
        </p:nvSpPr>
        <p:spPr>
          <a:xfrm rot="17694302">
            <a:off x="6427436" y="4716976"/>
            <a:ext cx="624418" cy="25589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5E3EA52-F3A7-4944-A8DF-4A9885B34860}"/>
              </a:ext>
            </a:extLst>
          </p:cNvPr>
          <p:cNvSpPr/>
          <p:nvPr/>
        </p:nvSpPr>
        <p:spPr>
          <a:xfrm rot="19919453">
            <a:off x="5663571" y="5788549"/>
            <a:ext cx="624418" cy="25589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A13C328-DDE0-4557-8A9C-6F6CCC12E2A4}"/>
              </a:ext>
            </a:extLst>
          </p:cNvPr>
          <p:cNvSpPr/>
          <p:nvPr/>
        </p:nvSpPr>
        <p:spPr>
          <a:xfrm rot="1044259">
            <a:off x="6216416" y="3844456"/>
            <a:ext cx="624418" cy="2875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6025E8D-1F76-465E-9125-DB7FCCB98394}"/>
              </a:ext>
            </a:extLst>
          </p:cNvPr>
          <p:cNvSpPr/>
          <p:nvPr/>
        </p:nvSpPr>
        <p:spPr>
          <a:xfrm rot="1016272">
            <a:off x="5539018" y="3646988"/>
            <a:ext cx="624418" cy="2875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8C934C1-AF16-47FE-AFBA-AF29D557B0D8}"/>
              </a:ext>
            </a:extLst>
          </p:cNvPr>
          <p:cNvSpPr/>
          <p:nvPr/>
        </p:nvSpPr>
        <p:spPr>
          <a:xfrm rot="20857512">
            <a:off x="5443309" y="2806049"/>
            <a:ext cx="993988" cy="5645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A47D241-4F43-4CEA-8AB8-6FFA8D3EDF93}"/>
              </a:ext>
            </a:extLst>
          </p:cNvPr>
          <p:cNvSpPr/>
          <p:nvPr/>
        </p:nvSpPr>
        <p:spPr>
          <a:xfrm rot="20857512">
            <a:off x="5971947" y="2687935"/>
            <a:ext cx="993988" cy="5645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1C8D7F8-3B29-4A1F-B9BA-3F510072064A}"/>
              </a:ext>
            </a:extLst>
          </p:cNvPr>
          <p:cNvSpPr/>
          <p:nvPr/>
        </p:nvSpPr>
        <p:spPr>
          <a:xfrm rot="3136766">
            <a:off x="6069415" y="1449395"/>
            <a:ext cx="1153791" cy="5645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61EB4A9-8628-429B-8053-DCB72951DA7C}"/>
              </a:ext>
            </a:extLst>
          </p:cNvPr>
          <p:cNvSpPr/>
          <p:nvPr/>
        </p:nvSpPr>
        <p:spPr>
          <a:xfrm rot="1880572">
            <a:off x="5872924" y="1239011"/>
            <a:ext cx="610328" cy="3235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F7FCE06-48AC-4F32-B5A9-27C81B10017C}"/>
              </a:ext>
            </a:extLst>
          </p:cNvPr>
          <p:cNvSpPr/>
          <p:nvPr/>
        </p:nvSpPr>
        <p:spPr>
          <a:xfrm rot="4100285">
            <a:off x="6592511" y="2143371"/>
            <a:ext cx="498779" cy="3235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CF31D12-4172-4AA9-84BD-7E1474BE5D11}"/>
              </a:ext>
            </a:extLst>
          </p:cNvPr>
          <p:cNvSpPr/>
          <p:nvPr/>
        </p:nvSpPr>
        <p:spPr>
          <a:xfrm rot="19700275">
            <a:off x="2671475" y="945283"/>
            <a:ext cx="1153791" cy="5645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5E8F2C3-FB7F-4B7D-896A-93F8AE0A99A2}"/>
              </a:ext>
            </a:extLst>
          </p:cNvPr>
          <p:cNvSpPr/>
          <p:nvPr/>
        </p:nvSpPr>
        <p:spPr>
          <a:xfrm rot="18067892">
            <a:off x="2178592" y="1949746"/>
            <a:ext cx="738586" cy="3392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FA542684-E944-42E0-8693-86E07846BB3B}"/>
              </a:ext>
            </a:extLst>
          </p:cNvPr>
          <p:cNvSpPr/>
          <p:nvPr/>
        </p:nvSpPr>
        <p:spPr>
          <a:xfrm rot="19470038">
            <a:off x="3960309" y="2364823"/>
            <a:ext cx="928267" cy="59913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63BFF2D3-C470-4A4A-9F6A-8FC312CCDF5B}"/>
              </a:ext>
            </a:extLst>
          </p:cNvPr>
          <p:cNvSpPr/>
          <p:nvPr/>
        </p:nvSpPr>
        <p:spPr>
          <a:xfrm rot="13677491">
            <a:off x="3809765" y="3688641"/>
            <a:ext cx="928267" cy="59913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DEE74426-B8B0-4451-8E7D-635450B04723}"/>
              </a:ext>
            </a:extLst>
          </p:cNvPr>
          <p:cNvSpPr/>
          <p:nvPr/>
        </p:nvSpPr>
        <p:spPr>
          <a:xfrm rot="10396651">
            <a:off x="4113422" y="4075951"/>
            <a:ext cx="928267" cy="59913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6E96C32C-3276-43AB-A868-4C93AAF30A04}"/>
              </a:ext>
            </a:extLst>
          </p:cNvPr>
          <p:cNvSpPr/>
          <p:nvPr/>
        </p:nvSpPr>
        <p:spPr>
          <a:xfrm rot="19470038">
            <a:off x="4586852" y="4135008"/>
            <a:ext cx="827953" cy="50175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1FBDAD21-1D89-4E04-A680-4BA92881632E}"/>
              </a:ext>
            </a:extLst>
          </p:cNvPr>
          <p:cNvSpPr/>
          <p:nvPr/>
        </p:nvSpPr>
        <p:spPr>
          <a:xfrm>
            <a:off x="4271289" y="4221895"/>
            <a:ext cx="827953" cy="50175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6FFF85F3-CA8B-426C-92E8-DFE40E39504E}"/>
              </a:ext>
            </a:extLst>
          </p:cNvPr>
          <p:cNvSpPr/>
          <p:nvPr/>
        </p:nvSpPr>
        <p:spPr>
          <a:xfrm rot="17567155">
            <a:off x="4835683" y="3689210"/>
            <a:ext cx="827953" cy="50175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7661CCF-B4BA-4D2B-9DA8-943F0B9BDBE1}"/>
              </a:ext>
            </a:extLst>
          </p:cNvPr>
          <p:cNvSpPr txBox="1">
            <a:spLocks/>
          </p:cNvSpPr>
          <p:nvPr/>
        </p:nvSpPr>
        <p:spPr>
          <a:xfrm>
            <a:off x="2075688" y="-124968"/>
            <a:ext cx="6858000" cy="5411156"/>
          </a:xfrm>
          <a:prstGeom prst="rect">
            <a:avLst/>
          </a:prstGeom>
          <a:noFill/>
        </p:spPr>
        <p:txBody>
          <a:bodyPr anchor="t" anchorCtr="0">
            <a:no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lang="en-US" sz="2800" b="1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Verdana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Verdana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Verdana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Verdana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Verdana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Verdana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Verdana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r>
              <a:rPr lang="en-CA" sz="48750" kern="0" dirty="0">
                <a:ln w="76200">
                  <a:solidFill>
                    <a:schemeClr val="tx1"/>
                  </a:solidFill>
                  <a:prstDash val="solid"/>
                </a:ln>
                <a:noFill/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 Black" panose="020B0A04020102020204" pitchFamily="34" charset="0"/>
              </a:rPr>
              <a:t>C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FE79D85-E945-420F-8D3A-A52D6CA6E665}"/>
              </a:ext>
            </a:extLst>
          </p:cNvPr>
          <p:cNvSpPr txBox="1"/>
          <p:nvPr/>
        </p:nvSpPr>
        <p:spPr>
          <a:xfrm>
            <a:off x="6110520" y="5411156"/>
            <a:ext cx="1081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ost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760461A-32F9-691F-F0F3-EB20C3E962E0}"/>
              </a:ext>
            </a:extLst>
          </p:cNvPr>
          <p:cNvSpPr/>
          <p:nvPr/>
        </p:nvSpPr>
        <p:spPr>
          <a:xfrm>
            <a:off x="36576" y="39469"/>
            <a:ext cx="1639824" cy="6463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CD0CBB2-218D-B963-302D-618C86C770B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3" t="30075" r="3387" b="29285"/>
          <a:stretch>
            <a:fillRect/>
          </a:stretch>
        </p:blipFill>
        <p:spPr>
          <a:xfrm>
            <a:off x="36576" y="43837"/>
            <a:ext cx="3065841" cy="443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376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B1B4374-0182-403F-8FC9-40B97FE120AF}"/>
              </a:ext>
            </a:extLst>
          </p:cNvPr>
          <p:cNvSpPr txBox="1"/>
          <p:nvPr/>
        </p:nvSpPr>
        <p:spPr>
          <a:xfrm>
            <a:off x="685800" y="6019800"/>
            <a:ext cx="2667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Absenteeism </a:t>
            </a:r>
            <a:r>
              <a:rPr lang="en-US" sz="1200" u="sng" dirty="0"/>
              <a:t>&gt;</a:t>
            </a:r>
            <a:r>
              <a:rPr lang="en-US" sz="1200" dirty="0"/>
              <a:t> 100% to Target</a:t>
            </a:r>
          </a:p>
          <a:p>
            <a:r>
              <a:rPr lang="en-US" sz="1200" dirty="0"/>
              <a:t>Absenteeism </a:t>
            </a:r>
            <a:r>
              <a:rPr lang="en-US" sz="1200" u="sng" dirty="0"/>
              <a:t>&gt;</a:t>
            </a:r>
            <a:r>
              <a:rPr lang="en-US" sz="1200" dirty="0"/>
              <a:t> 90% to Target</a:t>
            </a:r>
            <a:endParaRPr lang="en-US" sz="1200" u="sng" dirty="0"/>
          </a:p>
          <a:p>
            <a:r>
              <a:rPr lang="en-US" sz="1200" dirty="0"/>
              <a:t>Absenteeism &lt; 90% to Target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DBFBD50-28C9-4909-A62C-9FD588632322}"/>
              </a:ext>
            </a:extLst>
          </p:cNvPr>
          <p:cNvSpPr/>
          <p:nvPr/>
        </p:nvSpPr>
        <p:spPr>
          <a:xfrm>
            <a:off x="228600" y="6096000"/>
            <a:ext cx="381000" cy="152400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8BA8889-9976-43CF-8863-2254B8555B60}"/>
              </a:ext>
            </a:extLst>
          </p:cNvPr>
          <p:cNvSpPr/>
          <p:nvPr/>
        </p:nvSpPr>
        <p:spPr>
          <a:xfrm>
            <a:off x="228600" y="6248400"/>
            <a:ext cx="381000" cy="152400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7E1A5F7-C9D7-4116-8C01-3987BACA01E1}"/>
              </a:ext>
            </a:extLst>
          </p:cNvPr>
          <p:cNvSpPr/>
          <p:nvPr/>
        </p:nvSpPr>
        <p:spPr>
          <a:xfrm>
            <a:off x="228600" y="6400800"/>
            <a:ext cx="381000" cy="1524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12">
            <a:extLst>
              <a:ext uri="{FF2B5EF4-FFF2-40B4-BE49-F238E27FC236}">
                <a16:creationId xmlns:a16="http://schemas.microsoft.com/office/drawing/2014/main" id="{FC246E7F-73E3-4C6E-A809-803AFDF6C105}"/>
              </a:ext>
            </a:extLst>
          </p:cNvPr>
          <p:cNvSpPr txBox="1">
            <a:spLocks/>
          </p:cNvSpPr>
          <p:nvPr/>
        </p:nvSpPr>
        <p:spPr>
          <a:xfrm>
            <a:off x="5486400" y="0"/>
            <a:ext cx="3657600" cy="563562"/>
          </a:xfrm>
          <a:prstGeom prst="rect">
            <a:avLst/>
          </a:prstGeom>
        </p:spPr>
        <p:txBody>
          <a:bodyPr anchor="t" anchorCtr="0"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lang="en-US" sz="2800" b="1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Verdana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Verdana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Verdana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Verdana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Verdana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Verdana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Verdana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r>
              <a:rPr lang="en-US" kern="0" dirty="0">
                <a:latin typeface="Arial Black" panose="020B0A04020102020204" pitchFamily="34" charset="0"/>
              </a:rPr>
              <a:t>Month ___________</a:t>
            </a: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F339507A-E080-46AF-B586-C4DBF3D82F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6370794"/>
              </p:ext>
            </p:extLst>
          </p:nvPr>
        </p:nvGraphicFramePr>
        <p:xfrm>
          <a:off x="2666288" y="1401511"/>
          <a:ext cx="3816000" cy="442954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77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7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7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77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77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77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77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77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598548">
                <a:tc>
                  <a:txBody>
                    <a:bodyPr/>
                    <a:lstStyle/>
                    <a:p>
                      <a:pPr algn="ctr"/>
                      <a:r>
                        <a:rPr lang="en-CA" sz="800" dirty="0"/>
                        <a:t>1</a:t>
                      </a:r>
                      <a:endParaRPr lang="en-US" sz="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800" dirty="0"/>
                        <a:t>2</a:t>
                      </a:r>
                      <a:endParaRPr lang="en-US" sz="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800" dirty="0"/>
                        <a:t>3</a:t>
                      </a:r>
                      <a:endParaRPr lang="en-US" sz="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800" dirty="0"/>
                        <a:t>4</a:t>
                      </a:r>
                      <a:endParaRPr lang="en-US" sz="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800" dirty="0"/>
                        <a:t>5</a:t>
                      </a:r>
                      <a:endParaRPr lang="en-US" sz="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800" dirty="0"/>
                        <a:t>6</a:t>
                      </a:r>
                      <a:endParaRPr lang="en-US" sz="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 marL="68580" marR="68580" marT="34290" marB="3429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8039">
                <a:tc rowSpan="2">
                  <a:txBody>
                    <a:bodyPr/>
                    <a:lstStyle/>
                    <a:p>
                      <a:pPr algn="ctr"/>
                      <a:r>
                        <a:rPr lang="en-CA" sz="800" dirty="0"/>
                        <a:t>7</a:t>
                      </a:r>
                      <a:endParaRPr lang="en-US" sz="800" dirty="0"/>
                    </a:p>
                  </a:txBody>
                  <a:tcPr marL="68580" marR="68580" marT="34290" marB="34290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CA" sz="800" dirty="0"/>
                        <a:t>8</a:t>
                      </a:r>
                      <a:endParaRPr lang="en-US" sz="800" dirty="0"/>
                    </a:p>
                  </a:txBody>
                  <a:tcPr marL="68580" marR="68580" marT="34290" marB="34290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CA" sz="800" dirty="0"/>
                        <a:t>9</a:t>
                      </a:r>
                      <a:endParaRPr lang="en-US" sz="800" dirty="0"/>
                    </a:p>
                  </a:txBody>
                  <a:tcPr marL="68580" marR="68580" marT="34290" marB="3429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CA" sz="800" dirty="0"/>
                        <a:t>10</a:t>
                      </a:r>
                      <a:endParaRPr lang="en-US" sz="800" dirty="0"/>
                    </a:p>
                  </a:txBody>
                  <a:tcPr marL="68580" marR="68580" marT="34290" marB="34290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CA" sz="800" dirty="0"/>
                        <a:t>11</a:t>
                      </a:r>
                      <a:endParaRPr lang="en-US" sz="800" dirty="0"/>
                    </a:p>
                  </a:txBody>
                  <a:tcPr marL="68580" marR="68580" marT="34290" marB="34290" anchor="ctr"/>
                </a:tc>
                <a:tc rowSpan="2"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 marL="68580" marR="68580" marT="34290" marB="3429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895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7530">
                <a:tc>
                  <a:txBody>
                    <a:bodyPr/>
                    <a:lstStyle/>
                    <a:p>
                      <a:pPr algn="ctr"/>
                      <a:r>
                        <a:rPr lang="en-CA" sz="800" dirty="0"/>
                        <a:t>12</a:t>
                      </a:r>
                      <a:endParaRPr lang="en-US" sz="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800" dirty="0"/>
                        <a:t>13</a:t>
                      </a:r>
                      <a:endParaRPr lang="en-US" sz="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800" dirty="0"/>
                        <a:t>14</a:t>
                      </a:r>
                      <a:endParaRPr lang="en-US" sz="800" dirty="0"/>
                    </a:p>
                  </a:txBody>
                  <a:tcPr marL="68580" marR="68580" marT="34290" marB="3429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800" dirty="0"/>
                        <a:t>15</a:t>
                      </a:r>
                      <a:endParaRPr lang="en-US" sz="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800" dirty="0"/>
                        <a:t>16</a:t>
                      </a:r>
                      <a:endParaRPr lang="en-US" sz="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 marL="68580" marR="68580" marT="34290" marB="3429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7021">
                <a:tc>
                  <a:txBody>
                    <a:bodyPr/>
                    <a:lstStyle/>
                    <a:p>
                      <a:pPr algn="ctr"/>
                      <a:r>
                        <a:rPr lang="en-CA" sz="800" dirty="0"/>
                        <a:t>17</a:t>
                      </a:r>
                      <a:endParaRPr lang="en-US" sz="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800" dirty="0"/>
                        <a:t>18</a:t>
                      </a:r>
                      <a:endParaRPr lang="en-US" sz="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800" dirty="0"/>
                        <a:t>19</a:t>
                      </a:r>
                      <a:endParaRPr lang="en-US" sz="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800" dirty="0"/>
                        <a:t>20</a:t>
                      </a:r>
                      <a:endParaRPr lang="en-US" sz="800" dirty="0"/>
                    </a:p>
                  </a:txBody>
                  <a:tcPr marL="68580" marR="68580" marT="34290" marB="3429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000" dirty="0"/>
                        <a:t>21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800" dirty="0"/>
                        <a:t>22</a:t>
                      </a:r>
                      <a:endParaRPr lang="en-US" sz="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800" dirty="0"/>
                        <a:t>23</a:t>
                      </a:r>
                      <a:endParaRPr lang="en-US" sz="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 marL="68580" marR="68580" marT="34290" marB="3429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7530">
                <a:tc>
                  <a:txBody>
                    <a:bodyPr/>
                    <a:lstStyle/>
                    <a:p>
                      <a:pPr algn="ctr"/>
                      <a:r>
                        <a:rPr lang="en-CA" sz="800" dirty="0"/>
                        <a:t>24</a:t>
                      </a:r>
                      <a:endParaRPr lang="en-US" sz="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800" dirty="0"/>
                        <a:t>25</a:t>
                      </a:r>
                      <a:endParaRPr lang="en-US" sz="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800" dirty="0"/>
                        <a:t>26</a:t>
                      </a:r>
                      <a:endParaRPr lang="en-US" sz="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8580" marR="68580" marT="34290" marB="3429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25187">
                <a:tc>
                  <a:txBody>
                    <a:bodyPr/>
                    <a:lstStyle/>
                    <a:p>
                      <a:pPr algn="ctr"/>
                      <a:r>
                        <a:rPr lang="en-CA" sz="800" dirty="0"/>
                        <a:t>27</a:t>
                      </a:r>
                      <a:endParaRPr lang="en-US" sz="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800" dirty="0"/>
                        <a:t>28</a:t>
                      </a:r>
                      <a:endParaRPr lang="en-US" sz="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CA" sz="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  <a:endParaRPr lang="en-US" sz="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US" sz="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US" sz="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US" sz="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2593">
                <a:tc rowSpan="2">
                  <a:txBody>
                    <a:bodyPr/>
                    <a:lstStyle/>
                    <a:p>
                      <a:pPr algn="ctr"/>
                      <a:r>
                        <a:rPr lang="en-CA" sz="800" dirty="0"/>
                        <a:t>30</a:t>
                      </a:r>
                      <a:endParaRPr lang="en-US" sz="800" dirty="0"/>
                    </a:p>
                  </a:txBody>
                  <a:tcPr marL="68580" marR="68580" marT="34290" marB="34290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CA" sz="800" dirty="0"/>
                        <a:t>31</a:t>
                      </a:r>
                      <a:endParaRPr lang="en-US" sz="800" dirty="0"/>
                    </a:p>
                  </a:txBody>
                  <a:tcPr marL="68580" marR="68580" marT="34290" marB="34290" anchor="ctr"/>
                </a:tc>
                <a:tc rowSpan="2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US" sz="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tc rowSpan="2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US" sz="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US" sz="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US" sz="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259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sz="10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US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US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US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US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3" name="Rectangle 12">
            <a:extLst>
              <a:ext uri="{FF2B5EF4-FFF2-40B4-BE49-F238E27FC236}">
                <a16:creationId xmlns:a16="http://schemas.microsoft.com/office/drawing/2014/main" id="{A76E1700-14BC-4454-8E39-00174AEBFD94}"/>
              </a:ext>
            </a:extLst>
          </p:cNvPr>
          <p:cNvSpPr/>
          <p:nvPr/>
        </p:nvSpPr>
        <p:spPr>
          <a:xfrm rot="600000">
            <a:off x="4999110" y="1127199"/>
            <a:ext cx="1152410" cy="3040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4B7F1C5-6B7E-4CFB-8DDA-C20EE2ED7959}"/>
              </a:ext>
            </a:extLst>
          </p:cNvPr>
          <p:cNvSpPr/>
          <p:nvPr/>
        </p:nvSpPr>
        <p:spPr>
          <a:xfrm rot="3854750">
            <a:off x="6191856" y="1838804"/>
            <a:ext cx="585433" cy="3040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6528B26-FF84-48EE-ADF7-B85EFA6720AF}"/>
              </a:ext>
            </a:extLst>
          </p:cNvPr>
          <p:cNvSpPr/>
          <p:nvPr/>
        </p:nvSpPr>
        <p:spPr>
          <a:xfrm rot="6560826">
            <a:off x="6212253" y="3349971"/>
            <a:ext cx="585433" cy="3040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78B1719-B510-48B5-B4B9-6917552C97C4}"/>
              </a:ext>
            </a:extLst>
          </p:cNvPr>
          <p:cNvSpPr/>
          <p:nvPr/>
        </p:nvSpPr>
        <p:spPr>
          <a:xfrm rot="8700000">
            <a:off x="5734394" y="3913757"/>
            <a:ext cx="585433" cy="3040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3266065-F654-426A-8E99-605C0FFA53EC}"/>
              </a:ext>
            </a:extLst>
          </p:cNvPr>
          <p:cNvSpPr/>
          <p:nvPr/>
        </p:nvSpPr>
        <p:spPr>
          <a:xfrm rot="9770267">
            <a:off x="5282911" y="4136158"/>
            <a:ext cx="585433" cy="5824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A22F3FB-F2FA-41CA-AD78-8994200969B7}"/>
              </a:ext>
            </a:extLst>
          </p:cNvPr>
          <p:cNvSpPr/>
          <p:nvPr/>
        </p:nvSpPr>
        <p:spPr>
          <a:xfrm rot="10740000">
            <a:off x="4720299" y="4225020"/>
            <a:ext cx="585433" cy="5184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43ECD1E-8259-48D3-A88B-3EFF2E87791F}"/>
              </a:ext>
            </a:extLst>
          </p:cNvPr>
          <p:cNvSpPr/>
          <p:nvPr/>
        </p:nvSpPr>
        <p:spPr>
          <a:xfrm rot="10800000">
            <a:off x="4106956" y="4235158"/>
            <a:ext cx="679089" cy="4595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3346599-0886-44D2-8ABD-F97D1F0ABC9A}"/>
              </a:ext>
            </a:extLst>
          </p:cNvPr>
          <p:cNvSpPr/>
          <p:nvPr/>
        </p:nvSpPr>
        <p:spPr>
          <a:xfrm rot="7560000">
            <a:off x="6042960" y="3620095"/>
            <a:ext cx="585433" cy="3040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78905D6-120B-4009-B081-86466A3EF97B}"/>
              </a:ext>
            </a:extLst>
          </p:cNvPr>
          <p:cNvSpPr/>
          <p:nvPr/>
        </p:nvSpPr>
        <p:spPr>
          <a:xfrm rot="6120000">
            <a:off x="6302433" y="3089671"/>
            <a:ext cx="585433" cy="3040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A395A96E-2B62-4A39-8FFB-91A99D2CBF60}"/>
              </a:ext>
            </a:extLst>
          </p:cNvPr>
          <p:cNvSpPr/>
          <p:nvPr/>
        </p:nvSpPr>
        <p:spPr>
          <a:xfrm>
            <a:off x="4195985" y="2355702"/>
            <a:ext cx="700755" cy="89386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5885FA44-5961-43EA-A4A5-6D1B7066000A}"/>
              </a:ext>
            </a:extLst>
          </p:cNvPr>
          <p:cNvSpPr/>
          <p:nvPr/>
        </p:nvSpPr>
        <p:spPr>
          <a:xfrm>
            <a:off x="4384104" y="2390032"/>
            <a:ext cx="700755" cy="815132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D310641-1F2A-447A-9F15-4BC04A4AA5EF}"/>
              </a:ext>
            </a:extLst>
          </p:cNvPr>
          <p:cNvSpPr/>
          <p:nvPr/>
        </p:nvSpPr>
        <p:spPr>
          <a:xfrm rot="5400000">
            <a:off x="3815460" y="2650350"/>
            <a:ext cx="894405" cy="3040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EFEB0D9-81C3-4454-84AE-69086D8273A7}"/>
              </a:ext>
            </a:extLst>
          </p:cNvPr>
          <p:cNvSpPr/>
          <p:nvPr/>
        </p:nvSpPr>
        <p:spPr>
          <a:xfrm rot="10800000">
            <a:off x="4111826" y="4700936"/>
            <a:ext cx="679089" cy="79538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325C094D-6D0C-4E66-948E-D4AFD5FD2A5B}"/>
              </a:ext>
            </a:extLst>
          </p:cNvPr>
          <p:cNvSpPr txBox="1">
            <a:spLocks/>
          </p:cNvSpPr>
          <p:nvPr/>
        </p:nvSpPr>
        <p:spPr>
          <a:xfrm>
            <a:off x="2150487" y="740368"/>
            <a:ext cx="4847602" cy="5411156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A" sz="48750" b="1" dirty="0">
                <a:ln w="76200">
                  <a:solidFill>
                    <a:schemeClr val="tx1"/>
                  </a:solidFill>
                  <a:prstDash val="solid"/>
                </a:ln>
                <a:noFill/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 Black" panose="020B0A04020102020204" pitchFamily="34" charset="0"/>
              </a:rPr>
              <a:t>P</a:t>
            </a:r>
            <a:endParaRPr lang="en-US" sz="48750" b="1" dirty="0">
              <a:ln w="76200">
                <a:solidFill>
                  <a:schemeClr val="tx1"/>
                </a:solidFill>
                <a:prstDash val="solid"/>
              </a:ln>
              <a:noFill/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D8EA730-6473-40C4-9938-0C4AA702BA0A}"/>
              </a:ext>
            </a:extLst>
          </p:cNvPr>
          <p:cNvSpPr txBox="1"/>
          <p:nvPr/>
        </p:nvSpPr>
        <p:spPr>
          <a:xfrm>
            <a:off x="4193963" y="5523482"/>
            <a:ext cx="1081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eople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29B8ADF-2AB9-34FB-03A3-4445A268787F}"/>
              </a:ext>
            </a:extLst>
          </p:cNvPr>
          <p:cNvSpPr/>
          <p:nvPr/>
        </p:nvSpPr>
        <p:spPr>
          <a:xfrm>
            <a:off x="36576" y="39469"/>
            <a:ext cx="1639824" cy="6463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CD0CBB2-218D-B963-302D-618C86C770B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3" t="30075" r="3387" b="29285"/>
          <a:stretch>
            <a:fillRect/>
          </a:stretch>
        </p:blipFill>
        <p:spPr>
          <a:xfrm>
            <a:off x="36576" y="25312"/>
            <a:ext cx="3065841" cy="443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847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#6 Hoshin Master- blank no line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FF9933"/>
      </a:accent1>
      <a:accent2>
        <a:srgbClr val="DBA215"/>
      </a:accent2>
      <a:accent3>
        <a:srgbClr val="FFFFFF"/>
      </a:accent3>
      <a:accent4>
        <a:srgbClr val="000000"/>
      </a:accent4>
      <a:accent5>
        <a:srgbClr val="FFCAAD"/>
      </a:accent5>
      <a:accent6>
        <a:srgbClr val="C69212"/>
      </a:accent6>
      <a:hlink>
        <a:srgbClr val="0066CC"/>
      </a:hlink>
      <a:folHlink>
        <a:srgbClr val="DDDDDD"/>
      </a:folHlink>
    </a:clrScheme>
    <a:fontScheme name="Default 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9933"/>
        </a:accent1>
        <a:accent2>
          <a:srgbClr val="DBA215"/>
        </a:accent2>
        <a:accent3>
          <a:srgbClr val="FFFFFF"/>
        </a:accent3>
        <a:accent4>
          <a:srgbClr val="000000"/>
        </a:accent4>
        <a:accent5>
          <a:srgbClr val="FFCAAD"/>
        </a:accent5>
        <a:accent6>
          <a:srgbClr val="C69212"/>
        </a:accent6>
        <a:hlink>
          <a:srgbClr val="0066CC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C22A13352DF0B4EAC9E3CC7673450EE" ma:contentTypeVersion="0" ma:contentTypeDescription="Create a new document." ma:contentTypeScope="" ma:versionID="4331032b129d379b0081fdf07e275a3e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1b05d82d297216baf5b26c55225140df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AA15AFC-501C-4DDB-AA72-F340E1482EA4}">
  <ds:schemaRefs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270D2779-0D14-40F0-A6B8-ECB36DF1105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854AB47-4A8F-45CD-B46D-79E757F507E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</Template>
  <TotalTime>19449</TotalTime>
  <Words>257</Words>
  <Application>Microsoft Office PowerPoint</Application>
  <PresentationFormat>On-screen Show (4:3)</PresentationFormat>
  <Paragraphs>185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Arial Black</vt:lpstr>
      <vt:lpstr>Verdana</vt:lpstr>
      <vt:lpstr>#6 Hoshin Master- blank no line</vt:lpstr>
      <vt:lpstr>Month ___________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Sonia Crowther</dc:creator>
  <cp:lastModifiedBy>Peter Maher</cp:lastModifiedBy>
  <cp:revision>702</cp:revision>
  <cp:lastPrinted>2018-04-10T13:20:11Z</cp:lastPrinted>
  <dcterms:created xsi:type="dcterms:W3CDTF">2013-08-06T20:08:33Z</dcterms:created>
  <dcterms:modified xsi:type="dcterms:W3CDTF">2026-09-29T01:51:16Z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TC011038911033</vt:lpwstr>
  </property>
  <property fmtid="{D5CDD505-2E9C-101B-9397-08002B2CF9AE}" pid="3" name="ContentTypeId">
    <vt:lpwstr>0x010100FC22A13352DF0B4EAC9E3CC7673450EE</vt:lpwstr>
  </property>
</Properties>
</file>